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63" r:id="rId2"/>
    <p:sldId id="294" r:id="rId3"/>
    <p:sldId id="284" r:id="rId4"/>
    <p:sldId id="287" r:id="rId5"/>
    <p:sldId id="291" r:id="rId6"/>
    <p:sldId id="265" r:id="rId7"/>
    <p:sldId id="290" r:id="rId8"/>
    <p:sldId id="269" r:id="rId9"/>
    <p:sldId id="275" r:id="rId10"/>
    <p:sldId id="277" r:id="rId11"/>
    <p:sldId id="276" r:id="rId12"/>
    <p:sldId id="283" r:id="rId13"/>
    <p:sldId id="286" r:id="rId14"/>
    <p:sldId id="288" r:id="rId15"/>
    <p:sldId id="281" r:id="rId16"/>
    <p:sldId id="285" r:id="rId17"/>
    <p:sldId id="279" r:id="rId18"/>
    <p:sldId id="289" r:id="rId19"/>
    <p:sldId id="262" r:id="rId20"/>
    <p:sldId id="293" r:id="rId21"/>
    <p:sldId id="282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6C7C8-E34F-46E2-9887-48185767F03B}" v="10" dt="2023-06-22T06:04:59.2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2694101526844"/>
          <c:y val="0.19427784509627757"/>
          <c:w val="0.63923262339042941"/>
          <c:h val="0.744764610938584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Жизнестойкость</c:v>
                </c:pt>
                <c:pt idx="1">
                  <c:v>Вовлеченность</c:v>
                </c:pt>
                <c:pt idx="2">
                  <c:v>Контроль</c:v>
                </c:pt>
                <c:pt idx="3">
                  <c:v>Принятие риска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FF-4B06-938C-CA93F7B7BFD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Жизнестойкость</c:v>
                </c:pt>
                <c:pt idx="1">
                  <c:v>Вовлеченность</c:v>
                </c:pt>
                <c:pt idx="2">
                  <c:v>Контроль</c:v>
                </c:pt>
                <c:pt idx="3">
                  <c:v>Принятие риска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</c:v>
                </c:pt>
                <c:pt idx="1">
                  <c:v>0.3</c:v>
                </c:pt>
                <c:pt idx="2">
                  <c:v>0.25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FF-4B06-938C-CA93F7B7BFD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Жизнестойкость</c:v>
                </c:pt>
                <c:pt idx="1">
                  <c:v>Вовлеченность</c:v>
                </c:pt>
                <c:pt idx="2">
                  <c:v>Контроль</c:v>
                </c:pt>
                <c:pt idx="3">
                  <c:v>Принятие риска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0.7</c:v>
                </c:pt>
                <c:pt idx="1">
                  <c:v>0.7</c:v>
                </c:pt>
                <c:pt idx="2">
                  <c:v>0.75</c:v>
                </c:pt>
                <c:pt idx="3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FF-4B06-938C-CA93F7B7BF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8941440"/>
        <c:axId val="38942976"/>
      </c:barChart>
      <c:catAx>
        <c:axId val="38941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8942976"/>
        <c:crosses val="autoZero"/>
        <c:auto val="1"/>
        <c:lblAlgn val="ctr"/>
        <c:lblOffset val="100"/>
        <c:noMultiLvlLbl val="0"/>
      </c:catAx>
      <c:valAx>
        <c:axId val="389429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894144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</c:v>
                </c:pt>
                <c:pt idx="1">
                  <c:v>конец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C7-4757-B319-1BF2AEC1D6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</c:v>
                </c:pt>
                <c:pt idx="1">
                  <c:v>конец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0.4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C7-4757-B319-1BF2AEC1D62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</c:v>
                </c:pt>
                <c:pt idx="1">
                  <c:v>конец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0.2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C7-4757-B319-1BF2AEC1D6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973312"/>
        <c:axId val="68974848"/>
      </c:barChart>
      <c:catAx>
        <c:axId val="6897331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68974848"/>
        <c:crosses val="autoZero"/>
        <c:auto val="1"/>
        <c:lblAlgn val="ctr"/>
        <c:lblOffset val="100"/>
        <c:noMultiLvlLbl val="0"/>
      </c:catAx>
      <c:valAx>
        <c:axId val="68974848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689733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C0F2F1-CCB3-49C2-8B21-9F920DD939C7}" type="doc">
      <dgm:prSet loTypeId="urn:microsoft.com/office/officeart/2005/8/layout/process2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2AEC1C6-5C12-4111-BF63-9180039571C2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Система эмоциональных коуч-сессий «Мы вместе» реализуется в формате курса, разделённого на 10 блоков, которые систематизированы по тематике и результатам диагностического исследования личности. </a:t>
          </a:r>
        </a:p>
      </dgm:t>
    </dgm:pt>
    <dgm:pt modelId="{B6FF8AF8-6334-4D0F-B3EF-411FA6C938A4}" type="parTrans" cxnId="{12C242B1-7044-4347-BA35-A9C95C893564}">
      <dgm:prSet/>
      <dgm:spPr/>
      <dgm:t>
        <a:bodyPr/>
        <a:lstStyle/>
        <a:p>
          <a:endParaRPr lang="ru-RU"/>
        </a:p>
      </dgm:t>
    </dgm:pt>
    <dgm:pt modelId="{652C4AD0-D55A-4584-B4CA-30519A9AEC9B}" type="sibTrans" cxnId="{12C242B1-7044-4347-BA35-A9C95C893564}">
      <dgm:prSet/>
      <dgm:spPr/>
      <dgm:t>
        <a:bodyPr/>
        <a:lstStyle/>
        <a:p>
          <a:endParaRPr lang="ru-RU"/>
        </a:p>
      </dgm:t>
    </dgm:pt>
    <dgm:pt modelId="{BFC87A1D-1161-491C-8274-4F899372CF54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Предложенные мероприятия способствуют адаптации подростка в социуме, снижают уровень тревожности, а также направляют его к экологичному общению, социальному позиционному мотиву.</a:t>
          </a:r>
        </a:p>
      </dgm:t>
    </dgm:pt>
    <dgm:pt modelId="{BE3C8CA5-4A63-444F-AA71-13F6DDBCDC9C}" type="parTrans" cxnId="{EAD5130E-9FF1-46D3-BEEA-0E74C850B010}">
      <dgm:prSet/>
      <dgm:spPr/>
      <dgm:t>
        <a:bodyPr/>
        <a:lstStyle/>
        <a:p>
          <a:endParaRPr lang="ru-RU"/>
        </a:p>
      </dgm:t>
    </dgm:pt>
    <dgm:pt modelId="{D5F1C9D4-78B6-4784-A181-3FD207857327}" type="sibTrans" cxnId="{EAD5130E-9FF1-46D3-BEEA-0E74C850B010}">
      <dgm:prSet/>
      <dgm:spPr/>
      <dgm:t>
        <a:bodyPr/>
        <a:lstStyle/>
        <a:p>
          <a:endParaRPr lang="ru-RU"/>
        </a:p>
      </dgm:t>
    </dgm:pt>
    <dgm:pt modelId="{FC33D303-9CE0-4ED0-957C-C02E5445DE2F}">
      <dgm:prSet/>
      <dgm:spPr/>
      <dgm:t>
        <a:bodyPr/>
        <a:lstStyle/>
        <a:p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Реализуются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1 раз в неделю (по временным рамкам ориентировочно - 2 часа).</a:t>
          </a:r>
        </a:p>
      </dgm:t>
    </dgm:pt>
    <dgm:pt modelId="{85A96ADF-22A0-4F9E-87F0-616E4B9C93F8}" type="parTrans" cxnId="{573632F5-AA43-439F-A0AB-A97F0206F1F1}">
      <dgm:prSet/>
      <dgm:spPr/>
      <dgm:t>
        <a:bodyPr/>
        <a:lstStyle/>
        <a:p>
          <a:endParaRPr lang="ru-RU"/>
        </a:p>
      </dgm:t>
    </dgm:pt>
    <dgm:pt modelId="{1526CDDB-FA58-4489-9312-8968DCCF274E}" type="sibTrans" cxnId="{573632F5-AA43-439F-A0AB-A97F0206F1F1}">
      <dgm:prSet/>
      <dgm:spPr/>
      <dgm:t>
        <a:bodyPr/>
        <a:lstStyle/>
        <a:p>
          <a:endParaRPr lang="ru-RU"/>
        </a:p>
      </dgm:t>
    </dgm:pt>
    <dgm:pt modelId="{6A213F63-D545-4792-87C3-13867FC2FB7A}" type="pres">
      <dgm:prSet presAssocID="{D0C0F2F1-CCB3-49C2-8B21-9F920DD939C7}" presName="linearFlow" presStyleCnt="0">
        <dgm:presLayoutVars>
          <dgm:resizeHandles val="exact"/>
        </dgm:presLayoutVars>
      </dgm:prSet>
      <dgm:spPr/>
    </dgm:pt>
    <dgm:pt modelId="{F1D3AC38-8D58-4691-AE0C-BF021979BE3D}" type="pres">
      <dgm:prSet presAssocID="{D2AEC1C6-5C12-4111-BF63-9180039571C2}" presName="node" presStyleLbl="node1" presStyleIdx="0" presStyleCnt="3">
        <dgm:presLayoutVars>
          <dgm:bulletEnabled val="1"/>
        </dgm:presLayoutVars>
      </dgm:prSet>
      <dgm:spPr/>
    </dgm:pt>
    <dgm:pt modelId="{773E9EED-E4BC-4ADA-BEBA-5C90DE6FAE57}" type="pres">
      <dgm:prSet presAssocID="{652C4AD0-D55A-4584-B4CA-30519A9AEC9B}" presName="sibTrans" presStyleLbl="sibTrans2D1" presStyleIdx="0" presStyleCnt="2"/>
      <dgm:spPr/>
    </dgm:pt>
    <dgm:pt modelId="{1E767347-B084-44C2-905C-76AC8D44E06C}" type="pres">
      <dgm:prSet presAssocID="{652C4AD0-D55A-4584-B4CA-30519A9AEC9B}" presName="connectorText" presStyleLbl="sibTrans2D1" presStyleIdx="0" presStyleCnt="2"/>
      <dgm:spPr/>
    </dgm:pt>
    <dgm:pt modelId="{81FF9A2A-CD93-4C67-B791-C183CB0A3B49}" type="pres">
      <dgm:prSet presAssocID="{BFC87A1D-1161-491C-8274-4F899372CF54}" presName="node" presStyleLbl="node1" presStyleIdx="1" presStyleCnt="3">
        <dgm:presLayoutVars>
          <dgm:bulletEnabled val="1"/>
        </dgm:presLayoutVars>
      </dgm:prSet>
      <dgm:spPr/>
    </dgm:pt>
    <dgm:pt modelId="{776E953F-E118-49E8-BE91-5AC25DAFC090}" type="pres">
      <dgm:prSet presAssocID="{D5F1C9D4-78B6-4784-A181-3FD207857327}" presName="sibTrans" presStyleLbl="sibTrans2D1" presStyleIdx="1" presStyleCnt="2"/>
      <dgm:spPr/>
    </dgm:pt>
    <dgm:pt modelId="{D38D4A6E-6041-46DF-B667-E9707BB5ED4B}" type="pres">
      <dgm:prSet presAssocID="{D5F1C9D4-78B6-4784-A181-3FD207857327}" presName="connectorText" presStyleLbl="sibTrans2D1" presStyleIdx="1" presStyleCnt="2"/>
      <dgm:spPr/>
    </dgm:pt>
    <dgm:pt modelId="{2042F980-0D10-4378-804D-4C11DCEBEBF0}" type="pres">
      <dgm:prSet presAssocID="{FC33D303-9CE0-4ED0-957C-C02E5445DE2F}" presName="node" presStyleLbl="node1" presStyleIdx="2" presStyleCnt="3">
        <dgm:presLayoutVars>
          <dgm:bulletEnabled val="1"/>
        </dgm:presLayoutVars>
      </dgm:prSet>
      <dgm:spPr/>
    </dgm:pt>
  </dgm:ptLst>
  <dgm:cxnLst>
    <dgm:cxn modelId="{EAD5130E-9FF1-46D3-BEEA-0E74C850B010}" srcId="{D0C0F2F1-CCB3-49C2-8B21-9F920DD939C7}" destId="{BFC87A1D-1161-491C-8274-4F899372CF54}" srcOrd="1" destOrd="0" parTransId="{BE3C8CA5-4A63-444F-AA71-13F6DDBCDC9C}" sibTransId="{D5F1C9D4-78B6-4784-A181-3FD207857327}"/>
    <dgm:cxn modelId="{2DA42716-F63C-4F23-82F2-9CD07D81B858}" type="presOf" srcId="{D5F1C9D4-78B6-4784-A181-3FD207857327}" destId="{776E953F-E118-49E8-BE91-5AC25DAFC090}" srcOrd="0" destOrd="0" presId="urn:microsoft.com/office/officeart/2005/8/layout/process2"/>
    <dgm:cxn modelId="{83DEA35F-2EAB-44DF-98BD-D68736C92ABE}" type="presOf" srcId="{652C4AD0-D55A-4584-B4CA-30519A9AEC9B}" destId="{773E9EED-E4BC-4ADA-BEBA-5C90DE6FAE57}" srcOrd="0" destOrd="0" presId="urn:microsoft.com/office/officeart/2005/8/layout/process2"/>
    <dgm:cxn modelId="{8D37A681-154B-4C63-90B0-351DD1D32615}" type="presOf" srcId="{BFC87A1D-1161-491C-8274-4F899372CF54}" destId="{81FF9A2A-CD93-4C67-B791-C183CB0A3B49}" srcOrd="0" destOrd="0" presId="urn:microsoft.com/office/officeart/2005/8/layout/process2"/>
    <dgm:cxn modelId="{ED59968A-99DD-406F-B405-3D41A4B79CED}" type="presOf" srcId="{D5F1C9D4-78B6-4784-A181-3FD207857327}" destId="{D38D4A6E-6041-46DF-B667-E9707BB5ED4B}" srcOrd="1" destOrd="0" presId="urn:microsoft.com/office/officeart/2005/8/layout/process2"/>
    <dgm:cxn modelId="{330E239F-9965-4BA2-A39A-ED229C7468BE}" type="presOf" srcId="{652C4AD0-D55A-4584-B4CA-30519A9AEC9B}" destId="{1E767347-B084-44C2-905C-76AC8D44E06C}" srcOrd="1" destOrd="0" presId="urn:microsoft.com/office/officeart/2005/8/layout/process2"/>
    <dgm:cxn modelId="{40C592A5-2F79-4D33-A520-8C060CABDA41}" type="presOf" srcId="{FC33D303-9CE0-4ED0-957C-C02E5445DE2F}" destId="{2042F980-0D10-4378-804D-4C11DCEBEBF0}" srcOrd="0" destOrd="0" presId="urn:microsoft.com/office/officeart/2005/8/layout/process2"/>
    <dgm:cxn modelId="{7C3D57A9-58A6-431D-9C2C-E3EFD94A593D}" type="presOf" srcId="{D2AEC1C6-5C12-4111-BF63-9180039571C2}" destId="{F1D3AC38-8D58-4691-AE0C-BF021979BE3D}" srcOrd="0" destOrd="0" presId="urn:microsoft.com/office/officeart/2005/8/layout/process2"/>
    <dgm:cxn modelId="{12C242B1-7044-4347-BA35-A9C95C893564}" srcId="{D0C0F2F1-CCB3-49C2-8B21-9F920DD939C7}" destId="{D2AEC1C6-5C12-4111-BF63-9180039571C2}" srcOrd="0" destOrd="0" parTransId="{B6FF8AF8-6334-4D0F-B3EF-411FA6C938A4}" sibTransId="{652C4AD0-D55A-4584-B4CA-30519A9AEC9B}"/>
    <dgm:cxn modelId="{BF4BD9F4-F1BC-4051-AE84-AAD74132FBFA}" type="presOf" srcId="{D0C0F2F1-CCB3-49C2-8B21-9F920DD939C7}" destId="{6A213F63-D545-4792-87C3-13867FC2FB7A}" srcOrd="0" destOrd="0" presId="urn:microsoft.com/office/officeart/2005/8/layout/process2"/>
    <dgm:cxn modelId="{573632F5-AA43-439F-A0AB-A97F0206F1F1}" srcId="{D0C0F2F1-CCB3-49C2-8B21-9F920DD939C7}" destId="{FC33D303-9CE0-4ED0-957C-C02E5445DE2F}" srcOrd="2" destOrd="0" parTransId="{85A96ADF-22A0-4F9E-87F0-616E4B9C93F8}" sibTransId="{1526CDDB-FA58-4489-9312-8968DCCF274E}"/>
    <dgm:cxn modelId="{0347A5E7-3916-45D8-AAFA-52BDC9E8ED52}" type="presParOf" srcId="{6A213F63-D545-4792-87C3-13867FC2FB7A}" destId="{F1D3AC38-8D58-4691-AE0C-BF021979BE3D}" srcOrd="0" destOrd="0" presId="urn:microsoft.com/office/officeart/2005/8/layout/process2"/>
    <dgm:cxn modelId="{58DC87D6-8CFD-423E-9E31-FBC28AEA09DA}" type="presParOf" srcId="{6A213F63-D545-4792-87C3-13867FC2FB7A}" destId="{773E9EED-E4BC-4ADA-BEBA-5C90DE6FAE57}" srcOrd="1" destOrd="0" presId="urn:microsoft.com/office/officeart/2005/8/layout/process2"/>
    <dgm:cxn modelId="{49ED71C0-D385-413C-B5FF-0E60C83A9221}" type="presParOf" srcId="{773E9EED-E4BC-4ADA-BEBA-5C90DE6FAE57}" destId="{1E767347-B084-44C2-905C-76AC8D44E06C}" srcOrd="0" destOrd="0" presId="urn:microsoft.com/office/officeart/2005/8/layout/process2"/>
    <dgm:cxn modelId="{2622C093-D052-4796-A1FD-85721C4708A7}" type="presParOf" srcId="{6A213F63-D545-4792-87C3-13867FC2FB7A}" destId="{81FF9A2A-CD93-4C67-B791-C183CB0A3B49}" srcOrd="2" destOrd="0" presId="urn:microsoft.com/office/officeart/2005/8/layout/process2"/>
    <dgm:cxn modelId="{675C4ACF-C6FB-4567-8237-C124DC2AC811}" type="presParOf" srcId="{6A213F63-D545-4792-87C3-13867FC2FB7A}" destId="{776E953F-E118-49E8-BE91-5AC25DAFC090}" srcOrd="3" destOrd="0" presId="urn:microsoft.com/office/officeart/2005/8/layout/process2"/>
    <dgm:cxn modelId="{A82A2F97-618B-4D3A-B68B-7C15897CE492}" type="presParOf" srcId="{776E953F-E118-49E8-BE91-5AC25DAFC090}" destId="{D38D4A6E-6041-46DF-B667-E9707BB5ED4B}" srcOrd="0" destOrd="0" presId="urn:microsoft.com/office/officeart/2005/8/layout/process2"/>
    <dgm:cxn modelId="{89238064-B164-4C91-99A7-DB57761DF894}" type="presParOf" srcId="{6A213F63-D545-4792-87C3-13867FC2FB7A}" destId="{2042F980-0D10-4378-804D-4C11DCEBEBF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2C108B-EA67-431C-8244-AAF2BC0A61A1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5431D0B-38B1-4A32-962F-D02E3BB1D350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доверительных отношений</a:t>
          </a:r>
        </a:p>
      </dgm:t>
    </dgm:pt>
    <dgm:pt modelId="{CC309F6C-5CE1-4885-866C-A23EB3039777}" type="parTrans" cxnId="{51DA9EFC-CB96-431A-A364-9128FE33E94A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DBD7CB4-E3F7-4CCE-8BF9-B4D702F09636}" type="sibTrans" cxnId="{51DA9EFC-CB96-431A-A364-9128FE33E94A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90905D3-31C8-4EA2-806E-82158FD945EB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постановка цели</a:t>
          </a:r>
        </a:p>
      </dgm:t>
    </dgm:pt>
    <dgm:pt modelId="{50F7B29D-5D64-4D1F-8A6E-0A209AA8D090}" type="parTrans" cxnId="{B10068E9-3B00-4DC6-842F-19CEDF7A2E9D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268DC4EA-6BDA-4C31-AF1E-385588B81411}" type="sibTrans" cxnId="{B10068E9-3B00-4DC6-842F-19CEDF7A2E9D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8C18AA4-7A97-4C97-8ABA-007FAB7B3FC7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</a:t>
          </a:r>
        </a:p>
      </dgm:t>
    </dgm:pt>
    <dgm:pt modelId="{B9631DD3-F7C9-47AE-A6E5-10F50F78534B}" type="parTrans" cxnId="{522CAFCE-1CD4-4BEA-B1FB-CF50E7C0D5C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C22FE0CF-24E8-4615-8405-572FDB72847E}" type="sibTrans" cxnId="{522CAFCE-1CD4-4BEA-B1FB-CF50E7C0D5C8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F5D060A-2656-4A00-91AD-8DDA9465B29C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шаги</a:t>
          </a:r>
        </a:p>
      </dgm:t>
    </dgm:pt>
    <dgm:pt modelId="{112A9BC0-26A6-4041-A0BC-9F0091215C35}" type="parTrans" cxnId="{2E074763-B474-4941-9B76-BB04730D119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2CC588D-73F3-4A3F-9E60-F9520134965F}" type="sibTrans" cxnId="{2E074763-B474-4941-9B76-BB04730D119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C1C6B31-433B-4B9C-B5FB-C3E83C141ECC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ценность</a:t>
          </a:r>
        </a:p>
      </dgm:t>
    </dgm:pt>
    <dgm:pt modelId="{5F44056E-05CA-455F-B319-596C5E0FBAE8}" type="parTrans" cxnId="{A543A10D-C341-43F0-B857-D98D8098A62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23430C9-5777-42F1-9BE0-0BEFE543DCC4}" type="sibTrans" cxnId="{A543A10D-C341-43F0-B857-D98D8098A62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1865AEA-1725-4588-92E8-405677F4BB7D}">
      <dgm:prSet custT="1"/>
      <dgm:spPr/>
      <dgm:t>
        <a:bodyPr/>
        <a:lstStyle/>
        <a:p>
          <a:pPr rtl="0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благодарность</a:t>
          </a:r>
        </a:p>
      </dgm:t>
    </dgm:pt>
    <dgm:pt modelId="{7F2755C2-13A3-407C-8C2A-F9B75639ED51}" type="parTrans" cxnId="{6CB11734-7FDC-4C0E-BEEE-08C81B2F90B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B0C0F56-998E-4004-BFA8-9C6A1F039E33}" type="sibTrans" cxnId="{6CB11734-7FDC-4C0E-BEEE-08C81B2F90BE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D3A7F81-21F5-4523-8131-4F41FCAD45AF}" type="pres">
      <dgm:prSet presAssocID="{F52C108B-EA67-431C-8244-AAF2BC0A61A1}" presName="Name0" presStyleCnt="0">
        <dgm:presLayoutVars>
          <dgm:dir/>
          <dgm:animOne val="branch"/>
          <dgm:animLvl val="lvl"/>
        </dgm:presLayoutVars>
      </dgm:prSet>
      <dgm:spPr/>
    </dgm:pt>
    <dgm:pt modelId="{A610EB58-6751-4B81-A319-B8172EF37877}" type="pres">
      <dgm:prSet presAssocID="{35431D0B-38B1-4A32-962F-D02E3BB1D350}" presName="chaos" presStyleCnt="0"/>
      <dgm:spPr/>
    </dgm:pt>
    <dgm:pt modelId="{4514418E-621A-4223-B058-F6E40312DAD4}" type="pres">
      <dgm:prSet presAssocID="{35431D0B-38B1-4A32-962F-D02E3BB1D350}" presName="parTx1" presStyleLbl="revTx" presStyleIdx="0" presStyleCnt="5"/>
      <dgm:spPr/>
    </dgm:pt>
    <dgm:pt modelId="{00682BE7-ECBC-459E-A468-81C9864BEFE0}" type="pres">
      <dgm:prSet presAssocID="{35431D0B-38B1-4A32-962F-D02E3BB1D350}" presName="c1" presStyleLbl="node1" presStyleIdx="0" presStyleCnt="19"/>
      <dgm:spPr/>
    </dgm:pt>
    <dgm:pt modelId="{442903B7-C260-4F1D-82FA-D88277A5B80D}" type="pres">
      <dgm:prSet presAssocID="{35431D0B-38B1-4A32-962F-D02E3BB1D350}" presName="c2" presStyleLbl="node1" presStyleIdx="1" presStyleCnt="19"/>
      <dgm:spPr/>
    </dgm:pt>
    <dgm:pt modelId="{21E04F10-DB23-4DFE-8730-254B868E107E}" type="pres">
      <dgm:prSet presAssocID="{35431D0B-38B1-4A32-962F-D02E3BB1D350}" presName="c3" presStyleLbl="node1" presStyleIdx="2" presStyleCnt="19"/>
      <dgm:spPr/>
    </dgm:pt>
    <dgm:pt modelId="{138EE113-59F0-44CB-BD2F-C1A5FA0E447A}" type="pres">
      <dgm:prSet presAssocID="{35431D0B-38B1-4A32-962F-D02E3BB1D350}" presName="c4" presStyleLbl="node1" presStyleIdx="3" presStyleCnt="19"/>
      <dgm:spPr/>
    </dgm:pt>
    <dgm:pt modelId="{1D397A02-37F0-463C-AD90-C3E2D0D66886}" type="pres">
      <dgm:prSet presAssocID="{35431D0B-38B1-4A32-962F-D02E3BB1D350}" presName="c5" presStyleLbl="node1" presStyleIdx="4" presStyleCnt="19"/>
      <dgm:spPr/>
    </dgm:pt>
    <dgm:pt modelId="{99F790E6-D7A5-45AF-AF0C-41E25378D896}" type="pres">
      <dgm:prSet presAssocID="{35431D0B-38B1-4A32-962F-D02E3BB1D350}" presName="c6" presStyleLbl="node1" presStyleIdx="5" presStyleCnt="19"/>
      <dgm:spPr/>
    </dgm:pt>
    <dgm:pt modelId="{F70C531D-2158-40E5-A12F-7992CDE9B39E}" type="pres">
      <dgm:prSet presAssocID="{35431D0B-38B1-4A32-962F-D02E3BB1D350}" presName="c7" presStyleLbl="node1" presStyleIdx="6" presStyleCnt="19"/>
      <dgm:spPr/>
    </dgm:pt>
    <dgm:pt modelId="{F9D75113-8A47-45B5-AC23-7CC3EF03A54E}" type="pres">
      <dgm:prSet presAssocID="{35431D0B-38B1-4A32-962F-D02E3BB1D350}" presName="c8" presStyleLbl="node1" presStyleIdx="7" presStyleCnt="19"/>
      <dgm:spPr/>
    </dgm:pt>
    <dgm:pt modelId="{546BE7CF-5690-4361-8A76-A74B193F4CDD}" type="pres">
      <dgm:prSet presAssocID="{35431D0B-38B1-4A32-962F-D02E3BB1D350}" presName="c9" presStyleLbl="node1" presStyleIdx="8" presStyleCnt="19"/>
      <dgm:spPr/>
    </dgm:pt>
    <dgm:pt modelId="{43879B23-7554-4B40-B39E-05603E429AB8}" type="pres">
      <dgm:prSet presAssocID="{35431D0B-38B1-4A32-962F-D02E3BB1D350}" presName="c10" presStyleLbl="node1" presStyleIdx="9" presStyleCnt="19"/>
      <dgm:spPr/>
    </dgm:pt>
    <dgm:pt modelId="{20D5B6AC-C49F-4233-8A72-9B2CBD334BC3}" type="pres">
      <dgm:prSet presAssocID="{35431D0B-38B1-4A32-962F-D02E3BB1D350}" presName="c11" presStyleLbl="node1" presStyleIdx="10" presStyleCnt="19"/>
      <dgm:spPr/>
    </dgm:pt>
    <dgm:pt modelId="{411763BA-9D2A-42F7-A2FC-0F9E695AF5E7}" type="pres">
      <dgm:prSet presAssocID="{35431D0B-38B1-4A32-962F-D02E3BB1D350}" presName="c12" presStyleLbl="node1" presStyleIdx="11" presStyleCnt="19"/>
      <dgm:spPr/>
    </dgm:pt>
    <dgm:pt modelId="{3B3F90EF-103E-4F90-ABE1-2DF2C90902E2}" type="pres">
      <dgm:prSet presAssocID="{35431D0B-38B1-4A32-962F-D02E3BB1D350}" presName="c13" presStyleLbl="node1" presStyleIdx="12" presStyleCnt="19"/>
      <dgm:spPr/>
    </dgm:pt>
    <dgm:pt modelId="{7B30FCC1-8367-4FA7-B06B-4A51956E290D}" type="pres">
      <dgm:prSet presAssocID="{35431D0B-38B1-4A32-962F-D02E3BB1D350}" presName="c14" presStyleLbl="node1" presStyleIdx="13" presStyleCnt="19"/>
      <dgm:spPr/>
    </dgm:pt>
    <dgm:pt modelId="{E7C0652B-7FEB-4BB7-9B0B-E91626EF1C10}" type="pres">
      <dgm:prSet presAssocID="{35431D0B-38B1-4A32-962F-D02E3BB1D350}" presName="c15" presStyleLbl="node1" presStyleIdx="14" presStyleCnt="19"/>
      <dgm:spPr/>
    </dgm:pt>
    <dgm:pt modelId="{143A4E18-3C9B-4B0E-B0A2-F706BAE2DBF1}" type="pres">
      <dgm:prSet presAssocID="{35431D0B-38B1-4A32-962F-D02E3BB1D350}" presName="c16" presStyleLbl="node1" presStyleIdx="15" presStyleCnt="19"/>
      <dgm:spPr/>
    </dgm:pt>
    <dgm:pt modelId="{DC7D6198-896A-415B-98D4-5E79408407E2}" type="pres">
      <dgm:prSet presAssocID="{35431D0B-38B1-4A32-962F-D02E3BB1D350}" presName="c17" presStyleLbl="node1" presStyleIdx="16" presStyleCnt="19"/>
      <dgm:spPr/>
    </dgm:pt>
    <dgm:pt modelId="{589F50B3-9046-4E74-89CE-B52511E83FB4}" type="pres">
      <dgm:prSet presAssocID="{35431D0B-38B1-4A32-962F-D02E3BB1D350}" presName="c18" presStyleLbl="node1" presStyleIdx="17" presStyleCnt="19"/>
      <dgm:spPr/>
    </dgm:pt>
    <dgm:pt modelId="{7DFF3908-1A7F-4A67-B5DF-E325EA9F7C35}" type="pres">
      <dgm:prSet presAssocID="{9DBD7CB4-E3F7-4CCE-8BF9-B4D702F09636}" presName="chevronComposite1" presStyleCnt="0"/>
      <dgm:spPr/>
    </dgm:pt>
    <dgm:pt modelId="{329051F2-7EEB-4189-80CB-E0B6E3368879}" type="pres">
      <dgm:prSet presAssocID="{9DBD7CB4-E3F7-4CCE-8BF9-B4D702F09636}" presName="chevron1" presStyleLbl="sibTrans2D1" presStyleIdx="0" presStyleCnt="5"/>
      <dgm:spPr/>
    </dgm:pt>
    <dgm:pt modelId="{575D3AFA-5316-4DD7-9939-E4481C21211D}" type="pres">
      <dgm:prSet presAssocID="{9DBD7CB4-E3F7-4CCE-8BF9-B4D702F09636}" presName="spChevron1" presStyleCnt="0"/>
      <dgm:spPr/>
    </dgm:pt>
    <dgm:pt modelId="{85D4C218-FA97-405B-9605-798AE4E5356E}" type="pres">
      <dgm:prSet presAssocID="{490905D3-31C8-4EA2-806E-82158FD945EB}" presName="middle" presStyleCnt="0"/>
      <dgm:spPr/>
    </dgm:pt>
    <dgm:pt modelId="{6DD7A54E-8FDA-435B-B75A-8010905D419C}" type="pres">
      <dgm:prSet presAssocID="{490905D3-31C8-4EA2-806E-82158FD945EB}" presName="parTxMid" presStyleLbl="revTx" presStyleIdx="1" presStyleCnt="5"/>
      <dgm:spPr/>
    </dgm:pt>
    <dgm:pt modelId="{44BAD64D-889F-470E-B2E4-1B9D91EA00B9}" type="pres">
      <dgm:prSet presAssocID="{490905D3-31C8-4EA2-806E-82158FD945EB}" presName="spMid" presStyleCnt="0"/>
      <dgm:spPr/>
    </dgm:pt>
    <dgm:pt modelId="{41C971F2-1A25-4632-A219-D2444A17E642}" type="pres">
      <dgm:prSet presAssocID="{268DC4EA-6BDA-4C31-AF1E-385588B81411}" presName="chevronComposite1" presStyleCnt="0"/>
      <dgm:spPr/>
    </dgm:pt>
    <dgm:pt modelId="{052780EA-4767-488B-B32D-F6832DDC2546}" type="pres">
      <dgm:prSet presAssocID="{268DC4EA-6BDA-4C31-AF1E-385588B81411}" presName="chevron1" presStyleLbl="sibTrans2D1" presStyleIdx="1" presStyleCnt="5"/>
      <dgm:spPr/>
    </dgm:pt>
    <dgm:pt modelId="{5F2FD64B-A41C-40EA-A00C-6BF42258441F}" type="pres">
      <dgm:prSet presAssocID="{268DC4EA-6BDA-4C31-AF1E-385588B81411}" presName="spChevron1" presStyleCnt="0"/>
      <dgm:spPr/>
    </dgm:pt>
    <dgm:pt modelId="{90B625B8-1DD5-4E72-8E92-BF9A0836F29E}" type="pres">
      <dgm:prSet presAssocID="{18C18AA4-7A97-4C97-8ABA-007FAB7B3FC7}" presName="middle" presStyleCnt="0"/>
      <dgm:spPr/>
    </dgm:pt>
    <dgm:pt modelId="{4C892002-0DE3-4F12-AECA-90A0D4886374}" type="pres">
      <dgm:prSet presAssocID="{18C18AA4-7A97-4C97-8ABA-007FAB7B3FC7}" presName="parTxMid" presStyleLbl="revTx" presStyleIdx="2" presStyleCnt="5"/>
      <dgm:spPr/>
    </dgm:pt>
    <dgm:pt modelId="{38E572C4-C84B-4D5A-8FF0-18C8580B24D7}" type="pres">
      <dgm:prSet presAssocID="{18C18AA4-7A97-4C97-8ABA-007FAB7B3FC7}" presName="spMid" presStyleCnt="0"/>
      <dgm:spPr/>
    </dgm:pt>
    <dgm:pt modelId="{2BD0E61B-22B7-47B9-BDBC-AC8B2E57D5CF}" type="pres">
      <dgm:prSet presAssocID="{C22FE0CF-24E8-4615-8405-572FDB72847E}" presName="chevronComposite1" presStyleCnt="0"/>
      <dgm:spPr/>
    </dgm:pt>
    <dgm:pt modelId="{2C577983-4EA9-4131-8536-5C487F923C95}" type="pres">
      <dgm:prSet presAssocID="{C22FE0CF-24E8-4615-8405-572FDB72847E}" presName="chevron1" presStyleLbl="sibTrans2D1" presStyleIdx="2" presStyleCnt="5"/>
      <dgm:spPr/>
    </dgm:pt>
    <dgm:pt modelId="{B0419B69-DB06-4273-BBD9-DFEA6E864E04}" type="pres">
      <dgm:prSet presAssocID="{C22FE0CF-24E8-4615-8405-572FDB72847E}" presName="spChevron1" presStyleCnt="0"/>
      <dgm:spPr/>
    </dgm:pt>
    <dgm:pt modelId="{C42B07B2-8922-4FD6-AED5-E180AA1C9441}" type="pres">
      <dgm:prSet presAssocID="{0F5D060A-2656-4A00-91AD-8DDA9465B29C}" presName="middle" presStyleCnt="0"/>
      <dgm:spPr/>
    </dgm:pt>
    <dgm:pt modelId="{F45BE422-77CE-43C0-8A72-ADFA9BFDA9A4}" type="pres">
      <dgm:prSet presAssocID="{0F5D060A-2656-4A00-91AD-8DDA9465B29C}" presName="parTxMid" presStyleLbl="revTx" presStyleIdx="3" presStyleCnt="5"/>
      <dgm:spPr/>
    </dgm:pt>
    <dgm:pt modelId="{CF3EC47C-FE75-4A33-8393-4787A0B64E2B}" type="pres">
      <dgm:prSet presAssocID="{0F5D060A-2656-4A00-91AD-8DDA9465B29C}" presName="spMid" presStyleCnt="0"/>
      <dgm:spPr/>
    </dgm:pt>
    <dgm:pt modelId="{721E2638-FBE8-40F5-8E5B-BF5DA78B6DD9}" type="pres">
      <dgm:prSet presAssocID="{02CC588D-73F3-4A3F-9E60-F9520134965F}" presName="chevronComposite1" presStyleCnt="0"/>
      <dgm:spPr/>
    </dgm:pt>
    <dgm:pt modelId="{0CFE4C22-BFE7-48BB-86CB-C079AFF0129A}" type="pres">
      <dgm:prSet presAssocID="{02CC588D-73F3-4A3F-9E60-F9520134965F}" presName="chevron1" presStyleLbl="sibTrans2D1" presStyleIdx="3" presStyleCnt="5"/>
      <dgm:spPr/>
    </dgm:pt>
    <dgm:pt modelId="{22F689AD-30F4-4B01-974E-67851E1E2F90}" type="pres">
      <dgm:prSet presAssocID="{02CC588D-73F3-4A3F-9E60-F9520134965F}" presName="spChevron1" presStyleCnt="0"/>
      <dgm:spPr/>
    </dgm:pt>
    <dgm:pt modelId="{37517D3B-F648-4331-B1B7-B88F43E0247F}" type="pres">
      <dgm:prSet presAssocID="{EC1C6B31-433B-4B9C-B5FB-C3E83C141ECC}" presName="middle" presStyleCnt="0"/>
      <dgm:spPr/>
    </dgm:pt>
    <dgm:pt modelId="{31701E0A-5D5F-458E-A474-6C6B31A13717}" type="pres">
      <dgm:prSet presAssocID="{EC1C6B31-433B-4B9C-B5FB-C3E83C141ECC}" presName="parTxMid" presStyleLbl="revTx" presStyleIdx="4" presStyleCnt="5"/>
      <dgm:spPr/>
    </dgm:pt>
    <dgm:pt modelId="{024FEF4B-5EEF-454A-A0A4-FB5346AA1F47}" type="pres">
      <dgm:prSet presAssocID="{EC1C6B31-433B-4B9C-B5FB-C3E83C141ECC}" presName="spMid" presStyleCnt="0"/>
      <dgm:spPr/>
    </dgm:pt>
    <dgm:pt modelId="{3E17FD3F-CDD6-493C-8555-BDC1F85C781B}" type="pres">
      <dgm:prSet presAssocID="{E23430C9-5777-42F1-9BE0-0BEFE543DCC4}" presName="chevronComposite1" presStyleCnt="0"/>
      <dgm:spPr/>
    </dgm:pt>
    <dgm:pt modelId="{D8B3BB36-043E-4870-ACA3-50CF14CEEC56}" type="pres">
      <dgm:prSet presAssocID="{E23430C9-5777-42F1-9BE0-0BEFE543DCC4}" presName="chevron1" presStyleLbl="sibTrans2D1" presStyleIdx="4" presStyleCnt="5" custLinFactNeighborX="-80923" custLinFactNeighborY="-1462"/>
      <dgm:spPr/>
    </dgm:pt>
    <dgm:pt modelId="{5FFDA0C8-A3BC-43D1-8B65-92770A5415FF}" type="pres">
      <dgm:prSet presAssocID="{E23430C9-5777-42F1-9BE0-0BEFE543DCC4}" presName="spChevron1" presStyleCnt="0"/>
      <dgm:spPr/>
    </dgm:pt>
    <dgm:pt modelId="{AC3E8AE3-E5A5-4A4B-B9BE-85DFE6D6462F}" type="pres">
      <dgm:prSet presAssocID="{51865AEA-1725-4588-92E8-405677F4BB7D}" presName="last" presStyleCnt="0"/>
      <dgm:spPr/>
    </dgm:pt>
    <dgm:pt modelId="{ACDCAD00-19E3-498E-A07E-1811615D6965}" type="pres">
      <dgm:prSet presAssocID="{51865AEA-1725-4588-92E8-405677F4BB7D}" presName="circleTx" presStyleLbl="node1" presStyleIdx="18" presStyleCnt="19" custScaleX="157579"/>
      <dgm:spPr/>
    </dgm:pt>
    <dgm:pt modelId="{9BE1E005-71D1-4591-8EB4-2A038D1CBBC2}" type="pres">
      <dgm:prSet presAssocID="{51865AEA-1725-4588-92E8-405677F4BB7D}" presName="spN" presStyleCnt="0"/>
      <dgm:spPr/>
    </dgm:pt>
  </dgm:ptLst>
  <dgm:cxnLst>
    <dgm:cxn modelId="{94E6D200-2E59-4308-8294-ED15D810576C}" type="presOf" srcId="{F52C108B-EA67-431C-8244-AAF2BC0A61A1}" destId="{ED3A7F81-21F5-4523-8131-4F41FCAD45AF}" srcOrd="0" destOrd="0" presId="urn:microsoft.com/office/officeart/2009/3/layout/RandomtoResultProcess"/>
    <dgm:cxn modelId="{AA798505-3CFF-4E67-8A6D-EDC66D0FF82F}" type="presOf" srcId="{18C18AA4-7A97-4C97-8ABA-007FAB7B3FC7}" destId="{4C892002-0DE3-4F12-AECA-90A0D4886374}" srcOrd="0" destOrd="0" presId="urn:microsoft.com/office/officeart/2009/3/layout/RandomtoResultProcess"/>
    <dgm:cxn modelId="{A543A10D-C341-43F0-B857-D98D8098A625}" srcId="{F52C108B-EA67-431C-8244-AAF2BC0A61A1}" destId="{EC1C6B31-433B-4B9C-B5FB-C3E83C141ECC}" srcOrd="4" destOrd="0" parTransId="{5F44056E-05CA-455F-B319-596C5E0FBAE8}" sibTransId="{E23430C9-5777-42F1-9BE0-0BEFE543DCC4}"/>
    <dgm:cxn modelId="{6CB11734-7FDC-4C0E-BEEE-08C81B2F90BE}" srcId="{F52C108B-EA67-431C-8244-AAF2BC0A61A1}" destId="{51865AEA-1725-4588-92E8-405677F4BB7D}" srcOrd="5" destOrd="0" parTransId="{7F2755C2-13A3-407C-8C2A-F9B75639ED51}" sibTransId="{9B0C0F56-998E-4004-BFA8-9C6A1F039E33}"/>
    <dgm:cxn modelId="{46375842-9554-4EEB-B402-05AA8E9C9F02}" type="presOf" srcId="{490905D3-31C8-4EA2-806E-82158FD945EB}" destId="{6DD7A54E-8FDA-435B-B75A-8010905D419C}" srcOrd="0" destOrd="0" presId="urn:microsoft.com/office/officeart/2009/3/layout/RandomtoResultProcess"/>
    <dgm:cxn modelId="{2E074763-B474-4941-9B76-BB04730D1195}" srcId="{F52C108B-EA67-431C-8244-AAF2BC0A61A1}" destId="{0F5D060A-2656-4A00-91AD-8DDA9465B29C}" srcOrd="3" destOrd="0" parTransId="{112A9BC0-26A6-4041-A0BC-9F0091215C35}" sibTransId="{02CC588D-73F3-4A3F-9E60-F9520134965F}"/>
    <dgm:cxn modelId="{30CFA667-B990-462D-A1B5-66A3410965E0}" type="presOf" srcId="{0F5D060A-2656-4A00-91AD-8DDA9465B29C}" destId="{F45BE422-77CE-43C0-8A72-ADFA9BFDA9A4}" srcOrd="0" destOrd="0" presId="urn:microsoft.com/office/officeart/2009/3/layout/RandomtoResultProcess"/>
    <dgm:cxn modelId="{3EF5BF70-2457-42A1-9D1F-F396B46E7B59}" type="presOf" srcId="{EC1C6B31-433B-4B9C-B5FB-C3E83C141ECC}" destId="{31701E0A-5D5F-458E-A474-6C6B31A13717}" srcOrd="0" destOrd="0" presId="urn:microsoft.com/office/officeart/2009/3/layout/RandomtoResultProcess"/>
    <dgm:cxn modelId="{0C733084-78B0-4E2E-8032-24A76713F05A}" type="presOf" srcId="{51865AEA-1725-4588-92E8-405677F4BB7D}" destId="{ACDCAD00-19E3-498E-A07E-1811615D6965}" srcOrd="0" destOrd="0" presId="urn:microsoft.com/office/officeart/2009/3/layout/RandomtoResultProcess"/>
    <dgm:cxn modelId="{522CAFCE-1CD4-4BEA-B1FB-CF50E7C0D5C8}" srcId="{F52C108B-EA67-431C-8244-AAF2BC0A61A1}" destId="{18C18AA4-7A97-4C97-8ABA-007FAB7B3FC7}" srcOrd="2" destOrd="0" parTransId="{B9631DD3-F7C9-47AE-A6E5-10F50F78534B}" sibTransId="{C22FE0CF-24E8-4615-8405-572FDB72847E}"/>
    <dgm:cxn modelId="{AEE20CDE-4170-4671-8706-F501FD12AC45}" type="presOf" srcId="{35431D0B-38B1-4A32-962F-D02E3BB1D350}" destId="{4514418E-621A-4223-B058-F6E40312DAD4}" srcOrd="0" destOrd="0" presId="urn:microsoft.com/office/officeart/2009/3/layout/RandomtoResultProcess"/>
    <dgm:cxn modelId="{B10068E9-3B00-4DC6-842F-19CEDF7A2E9D}" srcId="{F52C108B-EA67-431C-8244-AAF2BC0A61A1}" destId="{490905D3-31C8-4EA2-806E-82158FD945EB}" srcOrd="1" destOrd="0" parTransId="{50F7B29D-5D64-4D1F-8A6E-0A209AA8D090}" sibTransId="{268DC4EA-6BDA-4C31-AF1E-385588B81411}"/>
    <dgm:cxn modelId="{51DA9EFC-CB96-431A-A364-9128FE33E94A}" srcId="{F52C108B-EA67-431C-8244-AAF2BC0A61A1}" destId="{35431D0B-38B1-4A32-962F-D02E3BB1D350}" srcOrd="0" destOrd="0" parTransId="{CC309F6C-5CE1-4885-866C-A23EB3039777}" sibTransId="{9DBD7CB4-E3F7-4CCE-8BF9-B4D702F09636}"/>
    <dgm:cxn modelId="{00665C5B-4FB6-465B-AE32-02C82BE2DB58}" type="presParOf" srcId="{ED3A7F81-21F5-4523-8131-4F41FCAD45AF}" destId="{A610EB58-6751-4B81-A319-B8172EF37877}" srcOrd="0" destOrd="0" presId="urn:microsoft.com/office/officeart/2009/3/layout/RandomtoResultProcess"/>
    <dgm:cxn modelId="{9861D76F-A1D2-484F-B6BB-31ED39C0AB95}" type="presParOf" srcId="{A610EB58-6751-4B81-A319-B8172EF37877}" destId="{4514418E-621A-4223-B058-F6E40312DAD4}" srcOrd="0" destOrd="0" presId="urn:microsoft.com/office/officeart/2009/3/layout/RandomtoResultProcess"/>
    <dgm:cxn modelId="{B50A746B-879F-4803-96BC-101A393B156C}" type="presParOf" srcId="{A610EB58-6751-4B81-A319-B8172EF37877}" destId="{00682BE7-ECBC-459E-A468-81C9864BEFE0}" srcOrd="1" destOrd="0" presId="urn:microsoft.com/office/officeart/2009/3/layout/RandomtoResultProcess"/>
    <dgm:cxn modelId="{747D922B-01D0-4DF0-8B84-E18E3CB12AAA}" type="presParOf" srcId="{A610EB58-6751-4B81-A319-B8172EF37877}" destId="{442903B7-C260-4F1D-82FA-D88277A5B80D}" srcOrd="2" destOrd="0" presId="urn:microsoft.com/office/officeart/2009/3/layout/RandomtoResultProcess"/>
    <dgm:cxn modelId="{F399F392-FDFF-4E8A-A495-D51889F6647C}" type="presParOf" srcId="{A610EB58-6751-4B81-A319-B8172EF37877}" destId="{21E04F10-DB23-4DFE-8730-254B868E107E}" srcOrd="3" destOrd="0" presId="urn:microsoft.com/office/officeart/2009/3/layout/RandomtoResultProcess"/>
    <dgm:cxn modelId="{DCA27405-5407-4173-8FFE-EAB0414800EE}" type="presParOf" srcId="{A610EB58-6751-4B81-A319-B8172EF37877}" destId="{138EE113-59F0-44CB-BD2F-C1A5FA0E447A}" srcOrd="4" destOrd="0" presId="urn:microsoft.com/office/officeart/2009/3/layout/RandomtoResultProcess"/>
    <dgm:cxn modelId="{A18E85BA-9077-40D0-8F9B-4A9F86641DF3}" type="presParOf" srcId="{A610EB58-6751-4B81-A319-B8172EF37877}" destId="{1D397A02-37F0-463C-AD90-C3E2D0D66886}" srcOrd="5" destOrd="0" presId="urn:microsoft.com/office/officeart/2009/3/layout/RandomtoResultProcess"/>
    <dgm:cxn modelId="{B0B09B7D-7131-4AAD-BA34-38CD25E9F21B}" type="presParOf" srcId="{A610EB58-6751-4B81-A319-B8172EF37877}" destId="{99F790E6-D7A5-45AF-AF0C-41E25378D896}" srcOrd="6" destOrd="0" presId="urn:microsoft.com/office/officeart/2009/3/layout/RandomtoResultProcess"/>
    <dgm:cxn modelId="{1B343738-AA87-4D10-9297-4AAB529B7D13}" type="presParOf" srcId="{A610EB58-6751-4B81-A319-B8172EF37877}" destId="{F70C531D-2158-40E5-A12F-7992CDE9B39E}" srcOrd="7" destOrd="0" presId="urn:microsoft.com/office/officeart/2009/3/layout/RandomtoResultProcess"/>
    <dgm:cxn modelId="{0AD1FD36-AF30-464B-A686-C59753EDA383}" type="presParOf" srcId="{A610EB58-6751-4B81-A319-B8172EF37877}" destId="{F9D75113-8A47-45B5-AC23-7CC3EF03A54E}" srcOrd="8" destOrd="0" presId="urn:microsoft.com/office/officeart/2009/3/layout/RandomtoResultProcess"/>
    <dgm:cxn modelId="{0E89E16A-456F-44D1-AF41-36A5F4CF35C2}" type="presParOf" srcId="{A610EB58-6751-4B81-A319-B8172EF37877}" destId="{546BE7CF-5690-4361-8A76-A74B193F4CDD}" srcOrd="9" destOrd="0" presId="urn:microsoft.com/office/officeart/2009/3/layout/RandomtoResultProcess"/>
    <dgm:cxn modelId="{64B91389-8B5D-48F9-B130-689323522C93}" type="presParOf" srcId="{A610EB58-6751-4B81-A319-B8172EF37877}" destId="{43879B23-7554-4B40-B39E-05603E429AB8}" srcOrd="10" destOrd="0" presId="urn:microsoft.com/office/officeart/2009/3/layout/RandomtoResultProcess"/>
    <dgm:cxn modelId="{CF0AA136-3877-48BA-8925-8D3DA14E5300}" type="presParOf" srcId="{A610EB58-6751-4B81-A319-B8172EF37877}" destId="{20D5B6AC-C49F-4233-8A72-9B2CBD334BC3}" srcOrd="11" destOrd="0" presId="urn:microsoft.com/office/officeart/2009/3/layout/RandomtoResultProcess"/>
    <dgm:cxn modelId="{84C8D926-AB5B-40DB-A0A2-850162DCB938}" type="presParOf" srcId="{A610EB58-6751-4B81-A319-B8172EF37877}" destId="{411763BA-9D2A-42F7-A2FC-0F9E695AF5E7}" srcOrd="12" destOrd="0" presId="urn:microsoft.com/office/officeart/2009/3/layout/RandomtoResultProcess"/>
    <dgm:cxn modelId="{3E28DB91-60BB-4FF8-ABF5-543A60CF1ABE}" type="presParOf" srcId="{A610EB58-6751-4B81-A319-B8172EF37877}" destId="{3B3F90EF-103E-4F90-ABE1-2DF2C90902E2}" srcOrd="13" destOrd="0" presId="urn:microsoft.com/office/officeart/2009/3/layout/RandomtoResultProcess"/>
    <dgm:cxn modelId="{1E7FF57C-BA3E-4832-A91A-67D74E5F22AE}" type="presParOf" srcId="{A610EB58-6751-4B81-A319-B8172EF37877}" destId="{7B30FCC1-8367-4FA7-B06B-4A51956E290D}" srcOrd="14" destOrd="0" presId="urn:microsoft.com/office/officeart/2009/3/layout/RandomtoResultProcess"/>
    <dgm:cxn modelId="{DD9E5B93-5E32-41B0-869C-619314801562}" type="presParOf" srcId="{A610EB58-6751-4B81-A319-B8172EF37877}" destId="{E7C0652B-7FEB-4BB7-9B0B-E91626EF1C10}" srcOrd="15" destOrd="0" presId="urn:microsoft.com/office/officeart/2009/3/layout/RandomtoResultProcess"/>
    <dgm:cxn modelId="{A2F0BDAF-0D12-44E9-96AA-BCAE4B7FB6FF}" type="presParOf" srcId="{A610EB58-6751-4B81-A319-B8172EF37877}" destId="{143A4E18-3C9B-4B0E-B0A2-F706BAE2DBF1}" srcOrd="16" destOrd="0" presId="urn:microsoft.com/office/officeart/2009/3/layout/RandomtoResultProcess"/>
    <dgm:cxn modelId="{4A50A173-7A2B-47AD-8EE7-EFFDA78D94FA}" type="presParOf" srcId="{A610EB58-6751-4B81-A319-B8172EF37877}" destId="{DC7D6198-896A-415B-98D4-5E79408407E2}" srcOrd="17" destOrd="0" presId="urn:microsoft.com/office/officeart/2009/3/layout/RandomtoResultProcess"/>
    <dgm:cxn modelId="{AE3D4AFE-B688-4108-A8CA-BF5318CA2EE4}" type="presParOf" srcId="{A610EB58-6751-4B81-A319-B8172EF37877}" destId="{589F50B3-9046-4E74-89CE-B52511E83FB4}" srcOrd="18" destOrd="0" presId="urn:microsoft.com/office/officeart/2009/3/layout/RandomtoResultProcess"/>
    <dgm:cxn modelId="{5BDC83B8-D4A5-4D22-9ED4-417322D46C99}" type="presParOf" srcId="{ED3A7F81-21F5-4523-8131-4F41FCAD45AF}" destId="{7DFF3908-1A7F-4A67-B5DF-E325EA9F7C35}" srcOrd="1" destOrd="0" presId="urn:microsoft.com/office/officeart/2009/3/layout/RandomtoResultProcess"/>
    <dgm:cxn modelId="{5C151EC9-C6CF-434B-B303-21F7DA5369A7}" type="presParOf" srcId="{7DFF3908-1A7F-4A67-B5DF-E325EA9F7C35}" destId="{329051F2-7EEB-4189-80CB-E0B6E3368879}" srcOrd="0" destOrd="0" presId="urn:microsoft.com/office/officeart/2009/3/layout/RandomtoResultProcess"/>
    <dgm:cxn modelId="{D69C6194-D32A-4FB2-AB59-2A34CF02DE0A}" type="presParOf" srcId="{7DFF3908-1A7F-4A67-B5DF-E325EA9F7C35}" destId="{575D3AFA-5316-4DD7-9939-E4481C21211D}" srcOrd="1" destOrd="0" presId="urn:microsoft.com/office/officeart/2009/3/layout/RandomtoResultProcess"/>
    <dgm:cxn modelId="{B3D3533E-0B1F-4BE6-B7BA-1658C7B56C00}" type="presParOf" srcId="{ED3A7F81-21F5-4523-8131-4F41FCAD45AF}" destId="{85D4C218-FA97-405B-9605-798AE4E5356E}" srcOrd="2" destOrd="0" presId="urn:microsoft.com/office/officeart/2009/3/layout/RandomtoResultProcess"/>
    <dgm:cxn modelId="{B48BD395-3988-4938-AECA-84728FED9F3D}" type="presParOf" srcId="{85D4C218-FA97-405B-9605-798AE4E5356E}" destId="{6DD7A54E-8FDA-435B-B75A-8010905D419C}" srcOrd="0" destOrd="0" presId="urn:microsoft.com/office/officeart/2009/3/layout/RandomtoResultProcess"/>
    <dgm:cxn modelId="{0B2B07D8-1410-467C-BDEF-80F9230E9BEE}" type="presParOf" srcId="{85D4C218-FA97-405B-9605-798AE4E5356E}" destId="{44BAD64D-889F-470E-B2E4-1B9D91EA00B9}" srcOrd="1" destOrd="0" presId="urn:microsoft.com/office/officeart/2009/3/layout/RandomtoResultProcess"/>
    <dgm:cxn modelId="{0F79F341-7CA2-4309-BD46-A8391401BDDC}" type="presParOf" srcId="{ED3A7F81-21F5-4523-8131-4F41FCAD45AF}" destId="{41C971F2-1A25-4632-A219-D2444A17E642}" srcOrd="3" destOrd="0" presId="urn:microsoft.com/office/officeart/2009/3/layout/RandomtoResultProcess"/>
    <dgm:cxn modelId="{55CECAD3-06CA-4449-B757-220E2B6559F3}" type="presParOf" srcId="{41C971F2-1A25-4632-A219-D2444A17E642}" destId="{052780EA-4767-488B-B32D-F6832DDC2546}" srcOrd="0" destOrd="0" presId="urn:microsoft.com/office/officeart/2009/3/layout/RandomtoResultProcess"/>
    <dgm:cxn modelId="{449589BB-0084-4656-AD1D-1B0D4FE3B3C8}" type="presParOf" srcId="{41C971F2-1A25-4632-A219-D2444A17E642}" destId="{5F2FD64B-A41C-40EA-A00C-6BF42258441F}" srcOrd="1" destOrd="0" presId="urn:microsoft.com/office/officeart/2009/3/layout/RandomtoResultProcess"/>
    <dgm:cxn modelId="{C03D65CD-9A0E-4F2E-A77E-9021AF6CAB12}" type="presParOf" srcId="{ED3A7F81-21F5-4523-8131-4F41FCAD45AF}" destId="{90B625B8-1DD5-4E72-8E92-BF9A0836F29E}" srcOrd="4" destOrd="0" presId="urn:microsoft.com/office/officeart/2009/3/layout/RandomtoResultProcess"/>
    <dgm:cxn modelId="{5B69BABD-88AB-420D-8E52-1F7371DF501C}" type="presParOf" srcId="{90B625B8-1DD5-4E72-8E92-BF9A0836F29E}" destId="{4C892002-0DE3-4F12-AECA-90A0D4886374}" srcOrd="0" destOrd="0" presId="urn:microsoft.com/office/officeart/2009/3/layout/RandomtoResultProcess"/>
    <dgm:cxn modelId="{3DCB5A82-FB66-4C2F-B19B-24C2F52093D8}" type="presParOf" srcId="{90B625B8-1DD5-4E72-8E92-BF9A0836F29E}" destId="{38E572C4-C84B-4D5A-8FF0-18C8580B24D7}" srcOrd="1" destOrd="0" presId="urn:microsoft.com/office/officeart/2009/3/layout/RandomtoResultProcess"/>
    <dgm:cxn modelId="{9F5DE649-6171-4926-827C-E3371EA1E18E}" type="presParOf" srcId="{ED3A7F81-21F5-4523-8131-4F41FCAD45AF}" destId="{2BD0E61B-22B7-47B9-BDBC-AC8B2E57D5CF}" srcOrd="5" destOrd="0" presId="urn:microsoft.com/office/officeart/2009/3/layout/RandomtoResultProcess"/>
    <dgm:cxn modelId="{CFB6E638-60C2-4A6B-AE8E-07A30020AAD3}" type="presParOf" srcId="{2BD0E61B-22B7-47B9-BDBC-AC8B2E57D5CF}" destId="{2C577983-4EA9-4131-8536-5C487F923C95}" srcOrd="0" destOrd="0" presId="urn:microsoft.com/office/officeart/2009/3/layout/RandomtoResultProcess"/>
    <dgm:cxn modelId="{8658A924-D8CF-482F-B342-5D036930BAFE}" type="presParOf" srcId="{2BD0E61B-22B7-47B9-BDBC-AC8B2E57D5CF}" destId="{B0419B69-DB06-4273-BBD9-DFEA6E864E04}" srcOrd="1" destOrd="0" presId="urn:microsoft.com/office/officeart/2009/3/layout/RandomtoResultProcess"/>
    <dgm:cxn modelId="{A024F212-003A-49F4-A062-B1BDC3E71D3C}" type="presParOf" srcId="{ED3A7F81-21F5-4523-8131-4F41FCAD45AF}" destId="{C42B07B2-8922-4FD6-AED5-E180AA1C9441}" srcOrd="6" destOrd="0" presId="urn:microsoft.com/office/officeart/2009/3/layout/RandomtoResultProcess"/>
    <dgm:cxn modelId="{00ABC6EC-1115-4319-94B6-B55130B32F43}" type="presParOf" srcId="{C42B07B2-8922-4FD6-AED5-E180AA1C9441}" destId="{F45BE422-77CE-43C0-8A72-ADFA9BFDA9A4}" srcOrd="0" destOrd="0" presId="urn:microsoft.com/office/officeart/2009/3/layout/RandomtoResultProcess"/>
    <dgm:cxn modelId="{45C1B6A3-F690-4AE7-A801-5FF0670A0ADE}" type="presParOf" srcId="{C42B07B2-8922-4FD6-AED5-E180AA1C9441}" destId="{CF3EC47C-FE75-4A33-8393-4787A0B64E2B}" srcOrd="1" destOrd="0" presId="urn:microsoft.com/office/officeart/2009/3/layout/RandomtoResultProcess"/>
    <dgm:cxn modelId="{11FB9ACA-CA47-492C-951A-D2A67ACE186B}" type="presParOf" srcId="{ED3A7F81-21F5-4523-8131-4F41FCAD45AF}" destId="{721E2638-FBE8-40F5-8E5B-BF5DA78B6DD9}" srcOrd="7" destOrd="0" presId="urn:microsoft.com/office/officeart/2009/3/layout/RandomtoResultProcess"/>
    <dgm:cxn modelId="{8D7F9242-F35D-4C2D-9062-CE6C89BB0EF4}" type="presParOf" srcId="{721E2638-FBE8-40F5-8E5B-BF5DA78B6DD9}" destId="{0CFE4C22-BFE7-48BB-86CB-C079AFF0129A}" srcOrd="0" destOrd="0" presId="urn:microsoft.com/office/officeart/2009/3/layout/RandomtoResultProcess"/>
    <dgm:cxn modelId="{827AB969-DD64-45DB-8F91-61B0D32B4FB5}" type="presParOf" srcId="{721E2638-FBE8-40F5-8E5B-BF5DA78B6DD9}" destId="{22F689AD-30F4-4B01-974E-67851E1E2F90}" srcOrd="1" destOrd="0" presId="urn:microsoft.com/office/officeart/2009/3/layout/RandomtoResultProcess"/>
    <dgm:cxn modelId="{4BCD50E6-35DE-4C1F-8BA2-41BCF419702A}" type="presParOf" srcId="{ED3A7F81-21F5-4523-8131-4F41FCAD45AF}" destId="{37517D3B-F648-4331-B1B7-B88F43E0247F}" srcOrd="8" destOrd="0" presId="urn:microsoft.com/office/officeart/2009/3/layout/RandomtoResultProcess"/>
    <dgm:cxn modelId="{FAAB0956-05D8-4F6B-9737-4E771BCE44FE}" type="presParOf" srcId="{37517D3B-F648-4331-B1B7-B88F43E0247F}" destId="{31701E0A-5D5F-458E-A474-6C6B31A13717}" srcOrd="0" destOrd="0" presId="urn:microsoft.com/office/officeart/2009/3/layout/RandomtoResultProcess"/>
    <dgm:cxn modelId="{BBD7F109-9733-4010-8ACD-F3C20DE7F00C}" type="presParOf" srcId="{37517D3B-F648-4331-B1B7-B88F43E0247F}" destId="{024FEF4B-5EEF-454A-A0A4-FB5346AA1F47}" srcOrd="1" destOrd="0" presId="urn:microsoft.com/office/officeart/2009/3/layout/RandomtoResultProcess"/>
    <dgm:cxn modelId="{8EB592AF-02A9-4174-9654-0DEC2EFBABA9}" type="presParOf" srcId="{ED3A7F81-21F5-4523-8131-4F41FCAD45AF}" destId="{3E17FD3F-CDD6-493C-8555-BDC1F85C781B}" srcOrd="9" destOrd="0" presId="urn:microsoft.com/office/officeart/2009/3/layout/RandomtoResultProcess"/>
    <dgm:cxn modelId="{A1B6E680-2848-4F2B-820E-D9C6249E4A62}" type="presParOf" srcId="{3E17FD3F-CDD6-493C-8555-BDC1F85C781B}" destId="{D8B3BB36-043E-4870-ACA3-50CF14CEEC56}" srcOrd="0" destOrd="0" presId="urn:microsoft.com/office/officeart/2009/3/layout/RandomtoResultProcess"/>
    <dgm:cxn modelId="{5F98D4CB-2E3A-4605-9E7B-5C2CF8856395}" type="presParOf" srcId="{3E17FD3F-CDD6-493C-8555-BDC1F85C781B}" destId="{5FFDA0C8-A3BC-43D1-8B65-92770A5415FF}" srcOrd="1" destOrd="0" presId="urn:microsoft.com/office/officeart/2009/3/layout/RandomtoResultProcess"/>
    <dgm:cxn modelId="{D6575682-EB30-4242-83E6-3AF23CDA7470}" type="presParOf" srcId="{ED3A7F81-21F5-4523-8131-4F41FCAD45AF}" destId="{AC3E8AE3-E5A5-4A4B-B9BE-85DFE6D6462F}" srcOrd="10" destOrd="0" presId="urn:microsoft.com/office/officeart/2009/3/layout/RandomtoResultProcess"/>
    <dgm:cxn modelId="{9ADEA977-3522-494B-98A3-E386B81943E4}" type="presParOf" srcId="{AC3E8AE3-E5A5-4A4B-B9BE-85DFE6D6462F}" destId="{ACDCAD00-19E3-498E-A07E-1811615D6965}" srcOrd="0" destOrd="0" presId="urn:microsoft.com/office/officeart/2009/3/layout/RandomtoResultProcess"/>
    <dgm:cxn modelId="{511B25C5-C93E-40E6-9DBC-42E1D38181A0}" type="presParOf" srcId="{AC3E8AE3-E5A5-4A4B-B9BE-85DFE6D6462F}" destId="{9BE1E005-71D1-4591-8EB4-2A038D1CBBC2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83BF20-5759-4338-B8E0-3CC52473A3D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FDF5C1-F6E7-4452-A489-8AB7954A992C}">
      <dgm:prSet custT="1"/>
      <dgm:spPr/>
      <dgm:t>
        <a:bodyPr/>
        <a:lstStyle/>
        <a:p>
          <a:pPr rtl="0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новой жизненной ситуации.	</a:t>
          </a:r>
        </a:p>
      </dgm:t>
    </dgm:pt>
    <dgm:pt modelId="{54372244-80C1-43DA-83CF-166820EADE09}" type="parTrans" cxnId="{722CDFE1-BC79-4E02-8BC3-A86B3B1146A2}">
      <dgm:prSet/>
      <dgm:spPr/>
      <dgm:t>
        <a:bodyPr/>
        <a:lstStyle/>
        <a:p>
          <a:endParaRPr lang="ru-RU"/>
        </a:p>
      </dgm:t>
    </dgm:pt>
    <dgm:pt modelId="{335A3E7D-4FCC-4E48-98F3-DF6A1046EA98}" type="sibTrans" cxnId="{722CDFE1-BC79-4E02-8BC3-A86B3B1146A2}">
      <dgm:prSet/>
      <dgm:spPr/>
      <dgm:t>
        <a:bodyPr/>
        <a:lstStyle/>
        <a:p>
          <a:endParaRPr lang="ru-RU"/>
        </a:p>
      </dgm:t>
    </dgm:pt>
    <dgm:pt modelId="{7D96C5DE-E83A-43CA-918B-E5EA3C486FF9}">
      <dgm:prSet custT="1"/>
      <dgm:spPr/>
      <dgm:t>
        <a:bodyPr/>
        <a:lstStyle/>
        <a:p>
          <a:pPr rtl="0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Идеальный конечный результат. </a:t>
          </a:r>
        </a:p>
      </dgm:t>
    </dgm:pt>
    <dgm:pt modelId="{83A8AD6F-7272-4643-9DC5-65A4E86D8C9E}" type="parTrans" cxnId="{A71137B0-90E6-4B56-84F5-EA7D27CAE2A6}">
      <dgm:prSet/>
      <dgm:spPr/>
      <dgm:t>
        <a:bodyPr/>
        <a:lstStyle/>
        <a:p>
          <a:endParaRPr lang="ru-RU"/>
        </a:p>
      </dgm:t>
    </dgm:pt>
    <dgm:pt modelId="{76E78755-A58D-4C4A-BCE1-A0D1272C4BC5}" type="sibTrans" cxnId="{A71137B0-90E6-4B56-84F5-EA7D27CAE2A6}">
      <dgm:prSet/>
      <dgm:spPr/>
      <dgm:t>
        <a:bodyPr/>
        <a:lstStyle/>
        <a:p>
          <a:endParaRPr lang="ru-RU"/>
        </a:p>
      </dgm:t>
    </dgm:pt>
    <dgm:pt modelId="{7CDEECA7-8C4D-4A52-A9AB-DEFB2E12AD04}">
      <dgm:prSet custT="1"/>
      <dgm:spPr/>
      <dgm:t>
        <a:bodyPr/>
        <a:lstStyle/>
        <a:p>
          <a:pPr rtl="0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Ориентация на поддержку.</a:t>
          </a:r>
        </a:p>
      </dgm:t>
    </dgm:pt>
    <dgm:pt modelId="{2D0BE35C-F5A3-4F1A-B47E-6F706C2E4AF3}" type="parTrans" cxnId="{AF9344F5-7C80-4BAC-A570-23E7AD9A0A2A}">
      <dgm:prSet/>
      <dgm:spPr/>
      <dgm:t>
        <a:bodyPr/>
        <a:lstStyle/>
        <a:p>
          <a:endParaRPr lang="ru-RU"/>
        </a:p>
      </dgm:t>
    </dgm:pt>
    <dgm:pt modelId="{B44945D1-696F-45D2-9D44-FE05E6EEF344}" type="sibTrans" cxnId="{AF9344F5-7C80-4BAC-A570-23E7AD9A0A2A}">
      <dgm:prSet/>
      <dgm:spPr/>
      <dgm:t>
        <a:bodyPr/>
        <a:lstStyle/>
        <a:p>
          <a:endParaRPr lang="ru-RU"/>
        </a:p>
      </dgm:t>
    </dgm:pt>
    <dgm:pt modelId="{5403B35D-3733-415B-8CC1-56BDE9EE875F}">
      <dgm:prSet custT="1"/>
      <dgm:spPr/>
      <dgm:t>
        <a:bodyPr/>
        <a:lstStyle/>
        <a:p>
          <a:pPr rtl="0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Сила «Я». </a:t>
          </a:r>
        </a:p>
      </dgm:t>
    </dgm:pt>
    <dgm:pt modelId="{4B1BEFC4-1069-4406-88A2-C3FF7E105CB3}" type="parTrans" cxnId="{7EEE4777-9B18-4279-9748-E49627DFEA9C}">
      <dgm:prSet/>
      <dgm:spPr/>
      <dgm:t>
        <a:bodyPr/>
        <a:lstStyle/>
        <a:p>
          <a:endParaRPr lang="ru-RU"/>
        </a:p>
      </dgm:t>
    </dgm:pt>
    <dgm:pt modelId="{95D1049B-0E8C-41F2-874D-193342EAB58F}" type="sibTrans" cxnId="{7EEE4777-9B18-4279-9748-E49627DFEA9C}">
      <dgm:prSet/>
      <dgm:spPr/>
      <dgm:t>
        <a:bodyPr/>
        <a:lstStyle/>
        <a:p>
          <a:endParaRPr lang="ru-RU"/>
        </a:p>
      </dgm:t>
    </dgm:pt>
    <dgm:pt modelId="{B2759805-BB05-4621-B36B-8394CF999F18}" type="pres">
      <dgm:prSet presAssocID="{6C83BF20-5759-4338-B8E0-3CC52473A3DB}" presName="arrowDiagram" presStyleCnt="0">
        <dgm:presLayoutVars>
          <dgm:chMax val="5"/>
          <dgm:dir/>
          <dgm:resizeHandles val="exact"/>
        </dgm:presLayoutVars>
      </dgm:prSet>
      <dgm:spPr/>
    </dgm:pt>
    <dgm:pt modelId="{A42C9C69-36EF-4085-83C3-428901A3DC09}" type="pres">
      <dgm:prSet presAssocID="{6C83BF20-5759-4338-B8E0-3CC52473A3DB}" presName="arrow" presStyleLbl="bgShp" presStyleIdx="0" presStyleCnt="1"/>
      <dgm:spPr/>
    </dgm:pt>
    <dgm:pt modelId="{D20428C7-3DC2-417F-B65F-0F8B0268F0F0}" type="pres">
      <dgm:prSet presAssocID="{6C83BF20-5759-4338-B8E0-3CC52473A3DB}" presName="arrowDiagram4" presStyleCnt="0"/>
      <dgm:spPr/>
    </dgm:pt>
    <dgm:pt modelId="{69B062FB-70D2-4DAA-97DE-4E3E4BED2D1A}" type="pres">
      <dgm:prSet presAssocID="{BCFDF5C1-F6E7-4452-A489-8AB7954A992C}" presName="bullet4a" presStyleLbl="node1" presStyleIdx="0" presStyleCnt="4"/>
      <dgm:spPr/>
    </dgm:pt>
    <dgm:pt modelId="{6E66D0D3-24E8-4AD8-82D7-2315E81A725F}" type="pres">
      <dgm:prSet presAssocID="{BCFDF5C1-F6E7-4452-A489-8AB7954A992C}" presName="textBox4a" presStyleLbl="revTx" presStyleIdx="0" presStyleCnt="4" custScaleX="149557">
        <dgm:presLayoutVars>
          <dgm:bulletEnabled val="1"/>
        </dgm:presLayoutVars>
      </dgm:prSet>
      <dgm:spPr/>
    </dgm:pt>
    <dgm:pt modelId="{09C96692-4133-4576-8CE5-D3A282267B5E}" type="pres">
      <dgm:prSet presAssocID="{7D96C5DE-E83A-43CA-918B-E5EA3C486FF9}" presName="bullet4b" presStyleLbl="node1" presStyleIdx="1" presStyleCnt="4"/>
      <dgm:spPr/>
    </dgm:pt>
    <dgm:pt modelId="{2F432488-5DB0-4721-B403-8374DD9E6070}" type="pres">
      <dgm:prSet presAssocID="{7D96C5DE-E83A-43CA-918B-E5EA3C486FF9}" presName="textBox4b" presStyleLbl="revTx" presStyleIdx="1" presStyleCnt="4" custScaleX="149557">
        <dgm:presLayoutVars>
          <dgm:bulletEnabled val="1"/>
        </dgm:presLayoutVars>
      </dgm:prSet>
      <dgm:spPr/>
    </dgm:pt>
    <dgm:pt modelId="{5BEEF377-3354-4746-986B-DAE2952106BE}" type="pres">
      <dgm:prSet presAssocID="{7CDEECA7-8C4D-4A52-A9AB-DEFB2E12AD04}" presName="bullet4c" presStyleLbl="node1" presStyleIdx="2" presStyleCnt="4"/>
      <dgm:spPr/>
    </dgm:pt>
    <dgm:pt modelId="{6B40D3E2-C04D-4220-B8D8-7D82B583BE64}" type="pres">
      <dgm:prSet presAssocID="{7CDEECA7-8C4D-4A52-A9AB-DEFB2E12AD04}" presName="textBox4c" presStyleLbl="revTx" presStyleIdx="2" presStyleCnt="4" custScaleX="149557">
        <dgm:presLayoutVars>
          <dgm:bulletEnabled val="1"/>
        </dgm:presLayoutVars>
      </dgm:prSet>
      <dgm:spPr/>
    </dgm:pt>
    <dgm:pt modelId="{7A0AD90B-0FDA-4346-BC47-B52B2945EE6C}" type="pres">
      <dgm:prSet presAssocID="{5403B35D-3733-415B-8CC1-56BDE9EE875F}" presName="bullet4d" presStyleLbl="node1" presStyleIdx="3" presStyleCnt="4"/>
      <dgm:spPr/>
    </dgm:pt>
    <dgm:pt modelId="{A045EA65-6E2F-4F3A-ABF1-EC57C3C4406A}" type="pres">
      <dgm:prSet presAssocID="{5403B35D-3733-415B-8CC1-56BDE9EE875F}" presName="textBox4d" presStyleLbl="revTx" presStyleIdx="3" presStyleCnt="4" custScaleX="149557">
        <dgm:presLayoutVars>
          <dgm:bulletEnabled val="1"/>
        </dgm:presLayoutVars>
      </dgm:prSet>
      <dgm:spPr/>
    </dgm:pt>
  </dgm:ptLst>
  <dgm:cxnLst>
    <dgm:cxn modelId="{935DA700-7908-4551-B06D-0E6AC630D27A}" type="presOf" srcId="{6C83BF20-5759-4338-B8E0-3CC52473A3DB}" destId="{B2759805-BB05-4621-B36B-8394CF999F18}" srcOrd="0" destOrd="0" presId="urn:microsoft.com/office/officeart/2005/8/layout/arrow2"/>
    <dgm:cxn modelId="{E96E1D41-D382-4E2C-AED2-7ECF5AB1D36C}" type="presOf" srcId="{7D96C5DE-E83A-43CA-918B-E5EA3C486FF9}" destId="{2F432488-5DB0-4721-B403-8374DD9E6070}" srcOrd="0" destOrd="0" presId="urn:microsoft.com/office/officeart/2005/8/layout/arrow2"/>
    <dgm:cxn modelId="{E5A54561-52F2-453C-AD9B-876582460E69}" type="presOf" srcId="{BCFDF5C1-F6E7-4452-A489-8AB7954A992C}" destId="{6E66D0D3-24E8-4AD8-82D7-2315E81A725F}" srcOrd="0" destOrd="0" presId="urn:microsoft.com/office/officeart/2005/8/layout/arrow2"/>
    <dgm:cxn modelId="{82E61670-C85D-43E8-B823-EA1AB5A51CB4}" type="presOf" srcId="{7CDEECA7-8C4D-4A52-A9AB-DEFB2E12AD04}" destId="{6B40D3E2-C04D-4220-B8D8-7D82B583BE64}" srcOrd="0" destOrd="0" presId="urn:microsoft.com/office/officeart/2005/8/layout/arrow2"/>
    <dgm:cxn modelId="{7EEE4777-9B18-4279-9748-E49627DFEA9C}" srcId="{6C83BF20-5759-4338-B8E0-3CC52473A3DB}" destId="{5403B35D-3733-415B-8CC1-56BDE9EE875F}" srcOrd="3" destOrd="0" parTransId="{4B1BEFC4-1069-4406-88A2-C3FF7E105CB3}" sibTransId="{95D1049B-0E8C-41F2-874D-193342EAB58F}"/>
    <dgm:cxn modelId="{A71137B0-90E6-4B56-84F5-EA7D27CAE2A6}" srcId="{6C83BF20-5759-4338-B8E0-3CC52473A3DB}" destId="{7D96C5DE-E83A-43CA-918B-E5EA3C486FF9}" srcOrd="1" destOrd="0" parTransId="{83A8AD6F-7272-4643-9DC5-65A4E86D8C9E}" sibTransId="{76E78755-A58D-4C4A-BCE1-A0D1272C4BC5}"/>
    <dgm:cxn modelId="{722CDFE1-BC79-4E02-8BC3-A86B3B1146A2}" srcId="{6C83BF20-5759-4338-B8E0-3CC52473A3DB}" destId="{BCFDF5C1-F6E7-4452-A489-8AB7954A992C}" srcOrd="0" destOrd="0" parTransId="{54372244-80C1-43DA-83CF-166820EADE09}" sibTransId="{335A3E7D-4FCC-4E48-98F3-DF6A1046EA98}"/>
    <dgm:cxn modelId="{4AC369E4-50E6-4CCC-8012-F606B449E673}" type="presOf" srcId="{5403B35D-3733-415B-8CC1-56BDE9EE875F}" destId="{A045EA65-6E2F-4F3A-ABF1-EC57C3C4406A}" srcOrd="0" destOrd="0" presId="urn:microsoft.com/office/officeart/2005/8/layout/arrow2"/>
    <dgm:cxn modelId="{AF9344F5-7C80-4BAC-A570-23E7AD9A0A2A}" srcId="{6C83BF20-5759-4338-B8E0-3CC52473A3DB}" destId="{7CDEECA7-8C4D-4A52-A9AB-DEFB2E12AD04}" srcOrd="2" destOrd="0" parTransId="{2D0BE35C-F5A3-4F1A-B47E-6F706C2E4AF3}" sibTransId="{B44945D1-696F-45D2-9D44-FE05E6EEF344}"/>
    <dgm:cxn modelId="{515A5058-615D-4298-A882-FE2B924F3ED0}" type="presParOf" srcId="{B2759805-BB05-4621-B36B-8394CF999F18}" destId="{A42C9C69-36EF-4085-83C3-428901A3DC09}" srcOrd="0" destOrd="0" presId="urn:microsoft.com/office/officeart/2005/8/layout/arrow2"/>
    <dgm:cxn modelId="{837BE1C7-5D8D-4ABC-A120-1BC6573C8BD0}" type="presParOf" srcId="{B2759805-BB05-4621-B36B-8394CF999F18}" destId="{D20428C7-3DC2-417F-B65F-0F8B0268F0F0}" srcOrd="1" destOrd="0" presId="urn:microsoft.com/office/officeart/2005/8/layout/arrow2"/>
    <dgm:cxn modelId="{06011796-BBC1-4242-A1EE-E41FCB565324}" type="presParOf" srcId="{D20428C7-3DC2-417F-B65F-0F8B0268F0F0}" destId="{69B062FB-70D2-4DAA-97DE-4E3E4BED2D1A}" srcOrd="0" destOrd="0" presId="urn:microsoft.com/office/officeart/2005/8/layout/arrow2"/>
    <dgm:cxn modelId="{9E6A497E-006F-48EA-BA03-C4F702960946}" type="presParOf" srcId="{D20428C7-3DC2-417F-B65F-0F8B0268F0F0}" destId="{6E66D0D3-24E8-4AD8-82D7-2315E81A725F}" srcOrd="1" destOrd="0" presId="urn:microsoft.com/office/officeart/2005/8/layout/arrow2"/>
    <dgm:cxn modelId="{15C148D5-0463-4A9A-B9D2-6FBA5ED95C20}" type="presParOf" srcId="{D20428C7-3DC2-417F-B65F-0F8B0268F0F0}" destId="{09C96692-4133-4576-8CE5-D3A282267B5E}" srcOrd="2" destOrd="0" presId="urn:microsoft.com/office/officeart/2005/8/layout/arrow2"/>
    <dgm:cxn modelId="{BAB01540-9C92-494A-AD58-E75BA5852CDF}" type="presParOf" srcId="{D20428C7-3DC2-417F-B65F-0F8B0268F0F0}" destId="{2F432488-5DB0-4721-B403-8374DD9E6070}" srcOrd="3" destOrd="0" presId="urn:microsoft.com/office/officeart/2005/8/layout/arrow2"/>
    <dgm:cxn modelId="{D25F3288-DFFE-4B7B-BBB4-5A28E556BBD9}" type="presParOf" srcId="{D20428C7-3DC2-417F-B65F-0F8B0268F0F0}" destId="{5BEEF377-3354-4746-986B-DAE2952106BE}" srcOrd="4" destOrd="0" presId="urn:microsoft.com/office/officeart/2005/8/layout/arrow2"/>
    <dgm:cxn modelId="{7D60EA6C-4CB9-435E-8D55-C176722EF341}" type="presParOf" srcId="{D20428C7-3DC2-417F-B65F-0F8B0268F0F0}" destId="{6B40D3E2-C04D-4220-B8D8-7D82B583BE64}" srcOrd="5" destOrd="0" presId="urn:microsoft.com/office/officeart/2005/8/layout/arrow2"/>
    <dgm:cxn modelId="{979CB4AB-702A-4C72-B1ED-81CA35938DAA}" type="presParOf" srcId="{D20428C7-3DC2-417F-B65F-0F8B0268F0F0}" destId="{7A0AD90B-0FDA-4346-BC47-B52B2945EE6C}" srcOrd="6" destOrd="0" presId="urn:microsoft.com/office/officeart/2005/8/layout/arrow2"/>
    <dgm:cxn modelId="{F5E88817-B97E-4D30-A34F-3DFC0AEDBA63}" type="presParOf" srcId="{D20428C7-3DC2-417F-B65F-0F8B0268F0F0}" destId="{A045EA65-6E2F-4F3A-ABF1-EC57C3C4406A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57534C-5030-4387-BFFA-E4E2F41EFC66}" type="doc">
      <dgm:prSet loTypeId="urn:microsoft.com/office/officeart/2005/8/layout/lProcess2" loCatId="relationship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4A98E99-C6A0-4533-8014-C8DC076646CC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ЭМОЦИОНАЛЬНЫЕ КОУЧ-СЕССИИ</a:t>
          </a:r>
        </a:p>
      </dgm:t>
    </dgm:pt>
    <dgm:pt modelId="{F4A6082E-64B6-4943-BB60-95FAD56C14F4}" type="parTrans" cxnId="{163B05EF-78C7-4949-B799-2B1E8E4C14D4}">
      <dgm:prSet/>
      <dgm:spPr/>
      <dgm:t>
        <a:bodyPr/>
        <a:lstStyle/>
        <a:p>
          <a:endParaRPr lang="ru-RU"/>
        </a:p>
      </dgm:t>
    </dgm:pt>
    <dgm:pt modelId="{0AB2D7C1-941D-410F-BDE7-B64D7BAF65A9}" type="sibTrans" cxnId="{163B05EF-78C7-4949-B799-2B1E8E4C14D4}">
      <dgm:prSet/>
      <dgm:spPr/>
      <dgm:t>
        <a:bodyPr/>
        <a:lstStyle/>
        <a:p>
          <a:endParaRPr lang="ru-RU"/>
        </a:p>
      </dgm:t>
    </dgm:pt>
    <dgm:pt modelId="{A3ADD854-F159-4457-A9DA-DCC200854AD2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Групповые тренинговые упражнения</a:t>
          </a:r>
        </a:p>
      </dgm:t>
    </dgm:pt>
    <dgm:pt modelId="{412BCA9D-486D-4D1E-9FF8-49D805CB4EC9}" type="parTrans" cxnId="{EF47A0D8-90DD-44E8-9704-9C1FFF13FEFE}">
      <dgm:prSet/>
      <dgm:spPr/>
      <dgm:t>
        <a:bodyPr/>
        <a:lstStyle/>
        <a:p>
          <a:endParaRPr lang="ru-RU"/>
        </a:p>
      </dgm:t>
    </dgm:pt>
    <dgm:pt modelId="{4AC9BFA3-6C5D-4F35-9199-4041F79E7ECA}" type="sibTrans" cxnId="{EF47A0D8-90DD-44E8-9704-9C1FFF13FEFE}">
      <dgm:prSet/>
      <dgm:spPr/>
      <dgm:t>
        <a:bodyPr/>
        <a:lstStyle/>
        <a:p>
          <a:endParaRPr lang="ru-RU"/>
        </a:p>
      </dgm:t>
    </dgm:pt>
    <dgm:pt modelId="{67A35DC3-74A6-484E-BC35-4C2F3CA083D3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Инсценировки проблемных ситуаций</a:t>
          </a:r>
        </a:p>
      </dgm:t>
    </dgm:pt>
    <dgm:pt modelId="{C42BFFB4-84EE-4270-A9F5-98D78EC8DC01}" type="parTrans" cxnId="{33D1AA54-B3ED-46D2-84E2-2C2EEFD58055}">
      <dgm:prSet/>
      <dgm:spPr/>
      <dgm:t>
        <a:bodyPr/>
        <a:lstStyle/>
        <a:p>
          <a:endParaRPr lang="ru-RU"/>
        </a:p>
      </dgm:t>
    </dgm:pt>
    <dgm:pt modelId="{6FE2C55A-B594-448C-A3A4-325832F0D463}" type="sibTrans" cxnId="{33D1AA54-B3ED-46D2-84E2-2C2EEFD58055}">
      <dgm:prSet/>
      <dgm:spPr/>
      <dgm:t>
        <a:bodyPr/>
        <a:lstStyle/>
        <a:p>
          <a:endParaRPr lang="ru-RU"/>
        </a:p>
      </dgm:t>
    </dgm:pt>
    <dgm:pt modelId="{4443BECC-9DD2-48A8-856D-3FDA08D0419D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Мозговые штурмы</a:t>
          </a:r>
        </a:p>
      </dgm:t>
    </dgm:pt>
    <dgm:pt modelId="{115EE240-689C-4E14-AE62-BF44FF858238}" type="parTrans" cxnId="{CF766D5C-4B70-49C5-8460-80DDE3DC539A}">
      <dgm:prSet/>
      <dgm:spPr/>
      <dgm:t>
        <a:bodyPr/>
        <a:lstStyle/>
        <a:p>
          <a:endParaRPr lang="ru-RU"/>
        </a:p>
      </dgm:t>
    </dgm:pt>
    <dgm:pt modelId="{99E7A5D9-12F9-4BCA-93F5-0E372280A2B4}" type="sibTrans" cxnId="{CF766D5C-4B70-49C5-8460-80DDE3DC539A}">
      <dgm:prSet/>
      <dgm:spPr/>
      <dgm:t>
        <a:bodyPr/>
        <a:lstStyle/>
        <a:p>
          <a:endParaRPr lang="ru-RU"/>
        </a:p>
      </dgm:t>
    </dgm:pt>
    <dgm:pt modelId="{A6A6189C-58C7-4E32-AAE6-9B36A37F8129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Трансформационные игры</a:t>
          </a:r>
        </a:p>
      </dgm:t>
    </dgm:pt>
    <dgm:pt modelId="{51FB7530-EAE2-47EB-A224-9DC61C3D4CF0}" type="parTrans" cxnId="{91C0C119-5BFA-49DA-AFBD-D017D70A3B95}">
      <dgm:prSet/>
      <dgm:spPr/>
      <dgm:t>
        <a:bodyPr/>
        <a:lstStyle/>
        <a:p>
          <a:endParaRPr lang="ru-RU"/>
        </a:p>
      </dgm:t>
    </dgm:pt>
    <dgm:pt modelId="{EFA06C11-D751-4F24-B852-024D9C969753}" type="sibTrans" cxnId="{91C0C119-5BFA-49DA-AFBD-D017D70A3B95}">
      <dgm:prSet/>
      <dgm:spPr/>
      <dgm:t>
        <a:bodyPr/>
        <a:lstStyle/>
        <a:p>
          <a:endParaRPr lang="ru-RU"/>
        </a:p>
      </dgm:t>
    </dgm:pt>
    <dgm:pt modelId="{EF29AEEC-F979-46E9-BF13-948477EEEB5E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Мотивирующие тесты</a:t>
          </a:r>
        </a:p>
      </dgm:t>
    </dgm:pt>
    <dgm:pt modelId="{366A6FCF-E662-4937-8975-E259411762EB}" type="parTrans" cxnId="{DBA51A42-1ED4-4009-853B-9B0570F28989}">
      <dgm:prSet/>
      <dgm:spPr/>
      <dgm:t>
        <a:bodyPr/>
        <a:lstStyle/>
        <a:p>
          <a:endParaRPr lang="ru-RU"/>
        </a:p>
      </dgm:t>
    </dgm:pt>
    <dgm:pt modelId="{3D0DE40A-0EBF-4061-9957-54FD72A0D34B}" type="sibTrans" cxnId="{DBA51A42-1ED4-4009-853B-9B0570F28989}">
      <dgm:prSet/>
      <dgm:spPr/>
      <dgm:t>
        <a:bodyPr/>
        <a:lstStyle/>
        <a:p>
          <a:endParaRPr lang="ru-RU"/>
        </a:p>
      </dgm:t>
    </dgm:pt>
    <dgm:pt modelId="{D424C5FC-5C3D-4E60-9967-82D38281E9F3}" type="pres">
      <dgm:prSet presAssocID="{D457534C-5030-4387-BFFA-E4E2F41EFC66}" presName="theList" presStyleCnt="0">
        <dgm:presLayoutVars>
          <dgm:dir/>
          <dgm:animLvl val="lvl"/>
          <dgm:resizeHandles val="exact"/>
        </dgm:presLayoutVars>
      </dgm:prSet>
      <dgm:spPr/>
    </dgm:pt>
    <dgm:pt modelId="{6445A386-7731-4D8F-8656-7D7012878E0A}" type="pres">
      <dgm:prSet presAssocID="{64A98E99-C6A0-4533-8014-C8DC076646CC}" presName="compNode" presStyleCnt="0"/>
      <dgm:spPr/>
    </dgm:pt>
    <dgm:pt modelId="{BF2F850B-7B6F-4E35-A189-690F18783C63}" type="pres">
      <dgm:prSet presAssocID="{64A98E99-C6A0-4533-8014-C8DC076646CC}" presName="aNode" presStyleLbl="bgShp" presStyleIdx="0" presStyleCnt="1" custScaleX="75928" custScaleY="87321" custLinFactNeighborX="-545" custLinFactNeighborY="803"/>
      <dgm:spPr/>
    </dgm:pt>
    <dgm:pt modelId="{3CFB5EC7-B1BD-43B9-8BCF-9CF46A683440}" type="pres">
      <dgm:prSet presAssocID="{64A98E99-C6A0-4533-8014-C8DC076646CC}" presName="textNode" presStyleLbl="bgShp" presStyleIdx="0" presStyleCnt="1"/>
      <dgm:spPr/>
    </dgm:pt>
    <dgm:pt modelId="{9B379381-10C8-482D-A082-79B3C85BBA64}" type="pres">
      <dgm:prSet presAssocID="{64A98E99-C6A0-4533-8014-C8DC076646CC}" presName="compChildNode" presStyleCnt="0"/>
      <dgm:spPr/>
    </dgm:pt>
    <dgm:pt modelId="{C65967DF-0CD3-4112-BD67-BB64C5396B7D}" type="pres">
      <dgm:prSet presAssocID="{64A98E99-C6A0-4533-8014-C8DC076646CC}" presName="theInnerList" presStyleCnt="0"/>
      <dgm:spPr/>
    </dgm:pt>
    <dgm:pt modelId="{91B67245-BC0A-4EAB-910A-262E820F6853}" type="pres">
      <dgm:prSet presAssocID="{EF29AEEC-F979-46E9-BF13-948477EEEB5E}" presName="childNode" presStyleLbl="node1" presStyleIdx="0" presStyleCnt="5">
        <dgm:presLayoutVars>
          <dgm:bulletEnabled val="1"/>
        </dgm:presLayoutVars>
      </dgm:prSet>
      <dgm:spPr/>
    </dgm:pt>
    <dgm:pt modelId="{90926048-1317-419A-BE1F-94541B80656F}" type="pres">
      <dgm:prSet presAssocID="{EF29AEEC-F979-46E9-BF13-948477EEEB5E}" presName="aSpace2" presStyleCnt="0"/>
      <dgm:spPr/>
    </dgm:pt>
    <dgm:pt modelId="{048A2874-B4CC-4FCE-A745-4AE195EA505C}" type="pres">
      <dgm:prSet presAssocID="{A3ADD854-F159-4457-A9DA-DCC200854AD2}" presName="childNode" presStyleLbl="node1" presStyleIdx="1" presStyleCnt="5">
        <dgm:presLayoutVars>
          <dgm:bulletEnabled val="1"/>
        </dgm:presLayoutVars>
      </dgm:prSet>
      <dgm:spPr/>
    </dgm:pt>
    <dgm:pt modelId="{6348C8FC-EB2B-49DA-973F-DDDF8BF0C20E}" type="pres">
      <dgm:prSet presAssocID="{A3ADD854-F159-4457-A9DA-DCC200854AD2}" presName="aSpace2" presStyleCnt="0"/>
      <dgm:spPr/>
    </dgm:pt>
    <dgm:pt modelId="{C12B9936-F1F9-4303-BD3E-796B03B025F6}" type="pres">
      <dgm:prSet presAssocID="{67A35DC3-74A6-484E-BC35-4C2F3CA083D3}" presName="childNode" presStyleLbl="node1" presStyleIdx="2" presStyleCnt="5">
        <dgm:presLayoutVars>
          <dgm:bulletEnabled val="1"/>
        </dgm:presLayoutVars>
      </dgm:prSet>
      <dgm:spPr/>
    </dgm:pt>
    <dgm:pt modelId="{D97EABF6-63B5-4960-AA50-23C5959C40FF}" type="pres">
      <dgm:prSet presAssocID="{67A35DC3-74A6-484E-BC35-4C2F3CA083D3}" presName="aSpace2" presStyleCnt="0"/>
      <dgm:spPr/>
    </dgm:pt>
    <dgm:pt modelId="{5BCE433A-5E48-4253-9801-BC961AFEA114}" type="pres">
      <dgm:prSet presAssocID="{A6A6189C-58C7-4E32-AAE6-9B36A37F8129}" presName="childNode" presStyleLbl="node1" presStyleIdx="3" presStyleCnt="5">
        <dgm:presLayoutVars>
          <dgm:bulletEnabled val="1"/>
        </dgm:presLayoutVars>
      </dgm:prSet>
      <dgm:spPr/>
    </dgm:pt>
    <dgm:pt modelId="{8115CF36-A76E-48FA-B67B-B7FA372D65BF}" type="pres">
      <dgm:prSet presAssocID="{A6A6189C-58C7-4E32-AAE6-9B36A37F8129}" presName="aSpace2" presStyleCnt="0"/>
      <dgm:spPr/>
    </dgm:pt>
    <dgm:pt modelId="{889F11C1-E8E6-435F-B2A9-7ECD594F279C}" type="pres">
      <dgm:prSet presAssocID="{4443BECC-9DD2-48A8-856D-3FDA08D0419D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91C0C119-5BFA-49DA-AFBD-D017D70A3B95}" srcId="{64A98E99-C6A0-4533-8014-C8DC076646CC}" destId="{A6A6189C-58C7-4E32-AAE6-9B36A37F8129}" srcOrd="3" destOrd="0" parTransId="{51FB7530-EAE2-47EB-A224-9DC61C3D4CF0}" sibTransId="{EFA06C11-D751-4F24-B852-024D9C969753}"/>
    <dgm:cxn modelId="{72D80E21-143B-43B2-9CAC-E9101C688EE9}" type="presOf" srcId="{A6A6189C-58C7-4E32-AAE6-9B36A37F8129}" destId="{5BCE433A-5E48-4253-9801-BC961AFEA114}" srcOrd="0" destOrd="0" presId="urn:microsoft.com/office/officeart/2005/8/layout/lProcess2"/>
    <dgm:cxn modelId="{D292BF2A-9134-45A3-9A38-7D5E0F754FBF}" type="presOf" srcId="{64A98E99-C6A0-4533-8014-C8DC076646CC}" destId="{3CFB5EC7-B1BD-43B9-8BCF-9CF46A683440}" srcOrd="1" destOrd="0" presId="urn:microsoft.com/office/officeart/2005/8/layout/lProcess2"/>
    <dgm:cxn modelId="{60B8B931-5D5B-44AA-9BC8-B161B72EF028}" type="presOf" srcId="{67A35DC3-74A6-484E-BC35-4C2F3CA083D3}" destId="{C12B9936-F1F9-4303-BD3E-796B03B025F6}" srcOrd="0" destOrd="0" presId="urn:microsoft.com/office/officeart/2005/8/layout/lProcess2"/>
    <dgm:cxn modelId="{CF766D5C-4B70-49C5-8460-80DDE3DC539A}" srcId="{64A98E99-C6A0-4533-8014-C8DC076646CC}" destId="{4443BECC-9DD2-48A8-856D-3FDA08D0419D}" srcOrd="4" destOrd="0" parTransId="{115EE240-689C-4E14-AE62-BF44FF858238}" sibTransId="{99E7A5D9-12F9-4BCA-93F5-0E372280A2B4}"/>
    <dgm:cxn modelId="{DBA51A42-1ED4-4009-853B-9B0570F28989}" srcId="{64A98E99-C6A0-4533-8014-C8DC076646CC}" destId="{EF29AEEC-F979-46E9-BF13-948477EEEB5E}" srcOrd="0" destOrd="0" parTransId="{366A6FCF-E662-4937-8975-E259411762EB}" sibTransId="{3D0DE40A-0EBF-4061-9957-54FD72A0D34B}"/>
    <dgm:cxn modelId="{BB1BF673-5953-4F5B-B9EF-26AE6EC2A23D}" type="presOf" srcId="{4443BECC-9DD2-48A8-856D-3FDA08D0419D}" destId="{889F11C1-E8E6-435F-B2A9-7ECD594F279C}" srcOrd="0" destOrd="0" presId="urn:microsoft.com/office/officeart/2005/8/layout/lProcess2"/>
    <dgm:cxn modelId="{33D1AA54-B3ED-46D2-84E2-2C2EEFD58055}" srcId="{64A98E99-C6A0-4533-8014-C8DC076646CC}" destId="{67A35DC3-74A6-484E-BC35-4C2F3CA083D3}" srcOrd="2" destOrd="0" parTransId="{C42BFFB4-84EE-4270-A9F5-98D78EC8DC01}" sibTransId="{6FE2C55A-B594-448C-A3A4-325832F0D463}"/>
    <dgm:cxn modelId="{C30F7AB5-59D1-4909-A72D-F628B859BF1F}" type="presOf" srcId="{A3ADD854-F159-4457-A9DA-DCC200854AD2}" destId="{048A2874-B4CC-4FCE-A745-4AE195EA505C}" srcOrd="0" destOrd="0" presId="urn:microsoft.com/office/officeart/2005/8/layout/lProcess2"/>
    <dgm:cxn modelId="{9B5C3BBA-807D-4505-8BE8-DD07A5819537}" type="presOf" srcId="{EF29AEEC-F979-46E9-BF13-948477EEEB5E}" destId="{91B67245-BC0A-4EAB-910A-262E820F6853}" srcOrd="0" destOrd="0" presId="urn:microsoft.com/office/officeart/2005/8/layout/lProcess2"/>
    <dgm:cxn modelId="{EF47A0D8-90DD-44E8-9704-9C1FFF13FEFE}" srcId="{64A98E99-C6A0-4533-8014-C8DC076646CC}" destId="{A3ADD854-F159-4457-A9DA-DCC200854AD2}" srcOrd="1" destOrd="0" parTransId="{412BCA9D-486D-4D1E-9FF8-49D805CB4EC9}" sibTransId="{4AC9BFA3-6C5D-4F35-9199-4041F79E7ECA}"/>
    <dgm:cxn modelId="{FC67ACEA-AC3A-480A-BA94-7EBDC0C0285E}" type="presOf" srcId="{64A98E99-C6A0-4533-8014-C8DC076646CC}" destId="{BF2F850B-7B6F-4E35-A189-690F18783C63}" srcOrd="0" destOrd="0" presId="urn:microsoft.com/office/officeart/2005/8/layout/lProcess2"/>
    <dgm:cxn modelId="{163B05EF-78C7-4949-B799-2B1E8E4C14D4}" srcId="{D457534C-5030-4387-BFFA-E4E2F41EFC66}" destId="{64A98E99-C6A0-4533-8014-C8DC076646CC}" srcOrd="0" destOrd="0" parTransId="{F4A6082E-64B6-4943-BB60-95FAD56C14F4}" sibTransId="{0AB2D7C1-941D-410F-BDE7-B64D7BAF65A9}"/>
    <dgm:cxn modelId="{1E36DEF4-C54B-4FD8-B043-4F8F64AD29A5}" type="presOf" srcId="{D457534C-5030-4387-BFFA-E4E2F41EFC66}" destId="{D424C5FC-5C3D-4E60-9967-82D38281E9F3}" srcOrd="0" destOrd="0" presId="urn:microsoft.com/office/officeart/2005/8/layout/lProcess2"/>
    <dgm:cxn modelId="{7BD74CD7-0487-4BE7-BA91-62AF56BFBDA9}" type="presParOf" srcId="{D424C5FC-5C3D-4E60-9967-82D38281E9F3}" destId="{6445A386-7731-4D8F-8656-7D7012878E0A}" srcOrd="0" destOrd="0" presId="urn:microsoft.com/office/officeart/2005/8/layout/lProcess2"/>
    <dgm:cxn modelId="{7831D971-D470-4597-9591-86E36C494BCE}" type="presParOf" srcId="{6445A386-7731-4D8F-8656-7D7012878E0A}" destId="{BF2F850B-7B6F-4E35-A189-690F18783C63}" srcOrd="0" destOrd="0" presId="urn:microsoft.com/office/officeart/2005/8/layout/lProcess2"/>
    <dgm:cxn modelId="{59459B09-74A9-4BC0-BB15-52D209842EEC}" type="presParOf" srcId="{6445A386-7731-4D8F-8656-7D7012878E0A}" destId="{3CFB5EC7-B1BD-43B9-8BCF-9CF46A683440}" srcOrd="1" destOrd="0" presId="urn:microsoft.com/office/officeart/2005/8/layout/lProcess2"/>
    <dgm:cxn modelId="{FBDC82DC-1B4B-4CF3-B10F-2C137C94CB03}" type="presParOf" srcId="{6445A386-7731-4D8F-8656-7D7012878E0A}" destId="{9B379381-10C8-482D-A082-79B3C85BBA64}" srcOrd="2" destOrd="0" presId="urn:microsoft.com/office/officeart/2005/8/layout/lProcess2"/>
    <dgm:cxn modelId="{C91805C5-613D-415A-8EEE-A722C21EBD22}" type="presParOf" srcId="{9B379381-10C8-482D-A082-79B3C85BBA64}" destId="{C65967DF-0CD3-4112-BD67-BB64C5396B7D}" srcOrd="0" destOrd="0" presId="urn:microsoft.com/office/officeart/2005/8/layout/lProcess2"/>
    <dgm:cxn modelId="{C98A6F11-FBDA-4407-9F25-7F65E56ACE5B}" type="presParOf" srcId="{C65967DF-0CD3-4112-BD67-BB64C5396B7D}" destId="{91B67245-BC0A-4EAB-910A-262E820F6853}" srcOrd="0" destOrd="0" presId="urn:microsoft.com/office/officeart/2005/8/layout/lProcess2"/>
    <dgm:cxn modelId="{A86C9FF3-2B0A-4AD5-9D80-DC577801006F}" type="presParOf" srcId="{C65967DF-0CD3-4112-BD67-BB64C5396B7D}" destId="{90926048-1317-419A-BE1F-94541B80656F}" srcOrd="1" destOrd="0" presId="urn:microsoft.com/office/officeart/2005/8/layout/lProcess2"/>
    <dgm:cxn modelId="{993A60B0-FF95-470F-8BCE-3FBA51DF3D8C}" type="presParOf" srcId="{C65967DF-0CD3-4112-BD67-BB64C5396B7D}" destId="{048A2874-B4CC-4FCE-A745-4AE195EA505C}" srcOrd="2" destOrd="0" presId="urn:microsoft.com/office/officeart/2005/8/layout/lProcess2"/>
    <dgm:cxn modelId="{4D703BC5-2AF8-4AE0-8689-41B50802F79D}" type="presParOf" srcId="{C65967DF-0CD3-4112-BD67-BB64C5396B7D}" destId="{6348C8FC-EB2B-49DA-973F-DDDF8BF0C20E}" srcOrd="3" destOrd="0" presId="urn:microsoft.com/office/officeart/2005/8/layout/lProcess2"/>
    <dgm:cxn modelId="{16FA1369-B497-4DEB-8FA2-3A2BE0C0FF18}" type="presParOf" srcId="{C65967DF-0CD3-4112-BD67-BB64C5396B7D}" destId="{C12B9936-F1F9-4303-BD3E-796B03B025F6}" srcOrd="4" destOrd="0" presId="urn:microsoft.com/office/officeart/2005/8/layout/lProcess2"/>
    <dgm:cxn modelId="{4006739B-FD2F-42BC-A190-840D8DDCAC99}" type="presParOf" srcId="{C65967DF-0CD3-4112-BD67-BB64C5396B7D}" destId="{D97EABF6-63B5-4960-AA50-23C5959C40FF}" srcOrd="5" destOrd="0" presId="urn:microsoft.com/office/officeart/2005/8/layout/lProcess2"/>
    <dgm:cxn modelId="{01462A83-8C10-4CBC-A701-90928DD6664A}" type="presParOf" srcId="{C65967DF-0CD3-4112-BD67-BB64C5396B7D}" destId="{5BCE433A-5E48-4253-9801-BC961AFEA114}" srcOrd="6" destOrd="0" presId="urn:microsoft.com/office/officeart/2005/8/layout/lProcess2"/>
    <dgm:cxn modelId="{FE99093F-EC7C-47D9-B227-E27F117C8A53}" type="presParOf" srcId="{C65967DF-0CD3-4112-BD67-BB64C5396B7D}" destId="{8115CF36-A76E-48FA-B67B-B7FA372D65BF}" srcOrd="7" destOrd="0" presId="urn:microsoft.com/office/officeart/2005/8/layout/lProcess2"/>
    <dgm:cxn modelId="{D55BA971-5C74-4258-BB86-207BDC7C1883}" type="presParOf" srcId="{C65967DF-0CD3-4112-BD67-BB64C5396B7D}" destId="{889F11C1-E8E6-435F-B2A9-7ECD594F279C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D3AC38-8D58-4691-AE0C-BF021979BE3D}">
      <dsp:nvSpPr>
        <dsp:cNvPr id="0" name=""/>
        <dsp:cNvSpPr/>
      </dsp:nvSpPr>
      <dsp:spPr>
        <a:xfrm>
          <a:off x="347575" y="0"/>
          <a:ext cx="4843094" cy="15253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Система эмоциональных коуч-сессий «Мы вместе» реализуется в формате курса, разделённого на 10 блоков, которые систематизированы по тематике и результатам диагностического исследования личности. </a:t>
          </a:r>
        </a:p>
      </dsp:txBody>
      <dsp:txXfrm>
        <a:off x="392252" y="44677"/>
        <a:ext cx="4753740" cy="1436030"/>
      </dsp:txXfrm>
    </dsp:sp>
    <dsp:sp modelId="{773E9EED-E4BC-4ADA-BEBA-5C90DE6FAE57}">
      <dsp:nvSpPr>
        <dsp:cNvPr id="0" name=""/>
        <dsp:cNvSpPr/>
      </dsp:nvSpPr>
      <dsp:spPr>
        <a:xfrm rot="5400000">
          <a:off x="2483113" y="1563518"/>
          <a:ext cx="572019" cy="6864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2563196" y="1620719"/>
        <a:ext cx="411854" cy="400413"/>
      </dsp:txXfrm>
    </dsp:sp>
    <dsp:sp modelId="{81FF9A2A-CD93-4C67-B791-C183CB0A3B49}">
      <dsp:nvSpPr>
        <dsp:cNvPr id="0" name=""/>
        <dsp:cNvSpPr/>
      </dsp:nvSpPr>
      <dsp:spPr>
        <a:xfrm>
          <a:off x="347575" y="2288076"/>
          <a:ext cx="4843094" cy="15253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812304"/>
                <a:satOff val="-18573"/>
                <a:lumOff val="-4706"/>
                <a:alphaOff val="0"/>
                <a:tint val="62000"/>
                <a:satMod val="180000"/>
              </a:schemeClr>
            </a:gs>
            <a:gs pos="65000">
              <a:schemeClr val="accent3">
                <a:hueOff val="5812304"/>
                <a:satOff val="-18573"/>
                <a:lumOff val="-4706"/>
                <a:alphaOff val="0"/>
                <a:tint val="32000"/>
                <a:satMod val="250000"/>
              </a:schemeClr>
            </a:gs>
            <a:gs pos="100000">
              <a:schemeClr val="accent3">
                <a:hueOff val="5812304"/>
                <a:satOff val="-18573"/>
                <a:lumOff val="-4706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Предложенные мероприятия способствуют адаптации подростка в социуме, снижают уровень тревожности, а также направляют его к экологичному общению, социальному позиционному мотиву.</a:t>
          </a:r>
        </a:p>
      </dsp:txBody>
      <dsp:txXfrm>
        <a:off x="392252" y="2332753"/>
        <a:ext cx="4753740" cy="1436030"/>
      </dsp:txXfrm>
    </dsp:sp>
    <dsp:sp modelId="{776E953F-E118-49E8-BE91-5AC25DAFC090}">
      <dsp:nvSpPr>
        <dsp:cNvPr id="0" name=""/>
        <dsp:cNvSpPr/>
      </dsp:nvSpPr>
      <dsp:spPr>
        <a:xfrm rot="5400000">
          <a:off x="2483113" y="3851594"/>
          <a:ext cx="572019" cy="6864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tint val="62000"/>
                <a:satMod val="180000"/>
              </a:schemeClr>
            </a:gs>
            <a:gs pos="65000">
              <a:schemeClr val="accent3">
                <a:hueOff val="11624607"/>
                <a:satOff val="-37145"/>
                <a:lumOff val="-9412"/>
                <a:alphaOff val="0"/>
                <a:tint val="32000"/>
                <a:satMod val="250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2563196" y="3908795"/>
        <a:ext cx="411854" cy="400413"/>
      </dsp:txXfrm>
    </dsp:sp>
    <dsp:sp modelId="{2042F980-0D10-4378-804D-4C11DCEBEBF0}">
      <dsp:nvSpPr>
        <dsp:cNvPr id="0" name=""/>
        <dsp:cNvSpPr/>
      </dsp:nvSpPr>
      <dsp:spPr>
        <a:xfrm>
          <a:off x="347575" y="4576152"/>
          <a:ext cx="4843094" cy="15253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tint val="62000"/>
                <a:satMod val="180000"/>
              </a:schemeClr>
            </a:gs>
            <a:gs pos="65000">
              <a:schemeClr val="accent3">
                <a:hueOff val="11624607"/>
                <a:satOff val="-37145"/>
                <a:lumOff val="-9412"/>
                <a:alphaOff val="0"/>
                <a:tint val="32000"/>
                <a:satMod val="250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Реализуются 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 раз в неделю (по временным рамкам ориентировочно - 2 часа).</a:t>
          </a:r>
        </a:p>
      </dsp:txBody>
      <dsp:txXfrm>
        <a:off x="392252" y="4620829"/>
        <a:ext cx="4753740" cy="14360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4418E-621A-4223-B058-F6E40312DAD4}">
      <dsp:nvSpPr>
        <dsp:cNvPr id="0" name=""/>
        <dsp:cNvSpPr/>
      </dsp:nvSpPr>
      <dsp:spPr>
        <a:xfrm>
          <a:off x="103144" y="775477"/>
          <a:ext cx="1412530" cy="46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доверительных отношений</a:t>
          </a:r>
        </a:p>
      </dsp:txBody>
      <dsp:txXfrm>
        <a:off x="103144" y="775477"/>
        <a:ext cx="1412530" cy="465493"/>
      </dsp:txXfrm>
    </dsp:sp>
    <dsp:sp modelId="{00682BE7-ECBC-459E-A468-81C9864BEFE0}">
      <dsp:nvSpPr>
        <dsp:cNvPr id="0" name=""/>
        <dsp:cNvSpPr/>
      </dsp:nvSpPr>
      <dsp:spPr>
        <a:xfrm>
          <a:off x="101539" y="633903"/>
          <a:ext cx="112360" cy="1123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2903B7-C260-4F1D-82FA-D88277A5B80D}">
      <dsp:nvSpPr>
        <dsp:cNvPr id="0" name=""/>
        <dsp:cNvSpPr/>
      </dsp:nvSpPr>
      <dsp:spPr>
        <a:xfrm>
          <a:off x="180192" y="476599"/>
          <a:ext cx="112360" cy="112360"/>
        </a:xfrm>
        <a:prstGeom prst="ellipse">
          <a:avLst/>
        </a:prstGeom>
        <a:solidFill>
          <a:schemeClr val="accent2">
            <a:hueOff val="-1120177"/>
            <a:satOff val="487"/>
            <a:lumOff val="14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E04F10-DB23-4DFE-8730-254B868E107E}">
      <dsp:nvSpPr>
        <dsp:cNvPr id="0" name=""/>
        <dsp:cNvSpPr/>
      </dsp:nvSpPr>
      <dsp:spPr>
        <a:xfrm>
          <a:off x="368957" y="508059"/>
          <a:ext cx="176566" cy="176566"/>
        </a:xfrm>
        <a:prstGeom prst="ellipse">
          <a:avLst/>
        </a:prstGeom>
        <a:solidFill>
          <a:schemeClr val="accent2">
            <a:hueOff val="-2240354"/>
            <a:satOff val="974"/>
            <a:lumOff val="283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EE113-59F0-44CB-BD2F-C1A5FA0E447A}">
      <dsp:nvSpPr>
        <dsp:cNvPr id="0" name=""/>
        <dsp:cNvSpPr/>
      </dsp:nvSpPr>
      <dsp:spPr>
        <a:xfrm>
          <a:off x="526262" y="335024"/>
          <a:ext cx="112360" cy="112360"/>
        </a:xfrm>
        <a:prstGeom prst="ellipse">
          <a:avLst/>
        </a:prstGeom>
        <a:solidFill>
          <a:schemeClr val="accent2">
            <a:hueOff val="-3360531"/>
            <a:satOff val="1461"/>
            <a:lumOff val="42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397A02-37F0-463C-AD90-C3E2D0D66886}">
      <dsp:nvSpPr>
        <dsp:cNvPr id="0" name=""/>
        <dsp:cNvSpPr/>
      </dsp:nvSpPr>
      <dsp:spPr>
        <a:xfrm>
          <a:off x="730758" y="272103"/>
          <a:ext cx="112360" cy="112360"/>
        </a:xfrm>
        <a:prstGeom prst="ellipse">
          <a:avLst/>
        </a:prstGeom>
        <a:solidFill>
          <a:schemeClr val="accent2">
            <a:hueOff val="-4480708"/>
            <a:satOff val="1949"/>
            <a:lumOff val="567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F790E6-D7A5-45AF-AF0C-41E25378D896}">
      <dsp:nvSpPr>
        <dsp:cNvPr id="0" name=""/>
        <dsp:cNvSpPr/>
      </dsp:nvSpPr>
      <dsp:spPr>
        <a:xfrm>
          <a:off x="982445" y="382216"/>
          <a:ext cx="112360" cy="112360"/>
        </a:xfrm>
        <a:prstGeom prst="ellipse">
          <a:avLst/>
        </a:prstGeom>
        <a:solidFill>
          <a:schemeClr val="accent2">
            <a:hueOff val="-5600885"/>
            <a:satOff val="2436"/>
            <a:lumOff val="708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0C531D-2158-40E5-A12F-7992CDE9B39E}">
      <dsp:nvSpPr>
        <dsp:cNvPr id="0" name=""/>
        <dsp:cNvSpPr/>
      </dsp:nvSpPr>
      <dsp:spPr>
        <a:xfrm>
          <a:off x="1139749" y="460868"/>
          <a:ext cx="176566" cy="176566"/>
        </a:xfrm>
        <a:prstGeom prst="ellipse">
          <a:avLst/>
        </a:prstGeom>
        <a:solidFill>
          <a:schemeClr val="accent2">
            <a:hueOff val="-6721062"/>
            <a:satOff val="2923"/>
            <a:lumOff val="85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75113-8A47-45B5-AC23-7CC3EF03A54E}">
      <dsp:nvSpPr>
        <dsp:cNvPr id="0" name=""/>
        <dsp:cNvSpPr/>
      </dsp:nvSpPr>
      <dsp:spPr>
        <a:xfrm>
          <a:off x="1359976" y="633903"/>
          <a:ext cx="112360" cy="112360"/>
        </a:xfrm>
        <a:prstGeom prst="ellipse">
          <a:avLst/>
        </a:prstGeom>
        <a:solidFill>
          <a:schemeClr val="accent2">
            <a:hueOff val="-7841239"/>
            <a:satOff val="3410"/>
            <a:lumOff val="99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BE7CF-5690-4361-8A76-A74B193F4CDD}">
      <dsp:nvSpPr>
        <dsp:cNvPr id="0" name=""/>
        <dsp:cNvSpPr/>
      </dsp:nvSpPr>
      <dsp:spPr>
        <a:xfrm>
          <a:off x="1454358" y="806938"/>
          <a:ext cx="112360" cy="112360"/>
        </a:xfrm>
        <a:prstGeom prst="ellipse">
          <a:avLst/>
        </a:prstGeom>
        <a:solidFill>
          <a:schemeClr val="accent2">
            <a:hueOff val="-8961416"/>
            <a:satOff val="3897"/>
            <a:lumOff val="1133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79B23-7554-4B40-B39E-05603E429AB8}">
      <dsp:nvSpPr>
        <dsp:cNvPr id="0" name=""/>
        <dsp:cNvSpPr/>
      </dsp:nvSpPr>
      <dsp:spPr>
        <a:xfrm>
          <a:off x="636375" y="476599"/>
          <a:ext cx="288926" cy="288926"/>
        </a:xfrm>
        <a:prstGeom prst="ellipse">
          <a:avLst/>
        </a:prstGeom>
        <a:solidFill>
          <a:schemeClr val="accent2">
            <a:hueOff val="-10081593"/>
            <a:satOff val="4384"/>
            <a:lumOff val="127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D5B6AC-C49F-4233-8A72-9B2CBD334BC3}">
      <dsp:nvSpPr>
        <dsp:cNvPr id="0" name=""/>
        <dsp:cNvSpPr/>
      </dsp:nvSpPr>
      <dsp:spPr>
        <a:xfrm>
          <a:off x="22887" y="1074356"/>
          <a:ext cx="112360" cy="112360"/>
        </a:xfrm>
        <a:prstGeom prst="ellipse">
          <a:avLst/>
        </a:prstGeom>
        <a:solidFill>
          <a:schemeClr val="accent2">
            <a:hueOff val="-11201771"/>
            <a:satOff val="4872"/>
            <a:lumOff val="1417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1763BA-9D2A-42F7-A2FC-0F9E695AF5E7}">
      <dsp:nvSpPr>
        <dsp:cNvPr id="0" name=""/>
        <dsp:cNvSpPr/>
      </dsp:nvSpPr>
      <dsp:spPr>
        <a:xfrm>
          <a:off x="117270" y="1215930"/>
          <a:ext cx="176566" cy="176566"/>
        </a:xfrm>
        <a:prstGeom prst="ellipse">
          <a:avLst/>
        </a:prstGeom>
        <a:solidFill>
          <a:schemeClr val="accent2">
            <a:hueOff val="-12321947"/>
            <a:satOff val="5359"/>
            <a:lumOff val="1558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F90EF-103E-4F90-ABE1-2DF2C90902E2}">
      <dsp:nvSpPr>
        <dsp:cNvPr id="0" name=""/>
        <dsp:cNvSpPr/>
      </dsp:nvSpPr>
      <dsp:spPr>
        <a:xfrm>
          <a:off x="353227" y="1341774"/>
          <a:ext cx="256823" cy="256823"/>
        </a:xfrm>
        <a:prstGeom prst="ellipse">
          <a:avLst/>
        </a:prstGeom>
        <a:solidFill>
          <a:schemeClr val="accent2">
            <a:hueOff val="-13442124"/>
            <a:satOff val="5846"/>
            <a:lumOff val="170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30FCC1-8367-4FA7-B06B-4A51956E290D}">
      <dsp:nvSpPr>
        <dsp:cNvPr id="0" name=""/>
        <dsp:cNvSpPr/>
      </dsp:nvSpPr>
      <dsp:spPr>
        <a:xfrm>
          <a:off x="683566" y="1546270"/>
          <a:ext cx="112360" cy="112360"/>
        </a:xfrm>
        <a:prstGeom prst="ellipse">
          <a:avLst/>
        </a:prstGeom>
        <a:solidFill>
          <a:schemeClr val="accent2">
            <a:hueOff val="-14562301"/>
            <a:satOff val="6333"/>
            <a:lumOff val="184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0652B-7FEB-4BB7-9B0B-E91626EF1C10}">
      <dsp:nvSpPr>
        <dsp:cNvPr id="0" name=""/>
        <dsp:cNvSpPr/>
      </dsp:nvSpPr>
      <dsp:spPr>
        <a:xfrm>
          <a:off x="746488" y="1341774"/>
          <a:ext cx="176566" cy="176566"/>
        </a:xfrm>
        <a:prstGeom prst="ellipse">
          <a:avLst/>
        </a:prstGeom>
        <a:solidFill>
          <a:schemeClr val="accent2">
            <a:hueOff val="-15682478"/>
            <a:satOff val="6820"/>
            <a:lumOff val="1983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3A4E18-3C9B-4B0E-B0A2-F706BAE2DBF1}">
      <dsp:nvSpPr>
        <dsp:cNvPr id="0" name=""/>
        <dsp:cNvSpPr/>
      </dsp:nvSpPr>
      <dsp:spPr>
        <a:xfrm>
          <a:off x="903793" y="1562000"/>
          <a:ext cx="112360" cy="112360"/>
        </a:xfrm>
        <a:prstGeom prst="ellipse">
          <a:avLst/>
        </a:prstGeom>
        <a:solidFill>
          <a:schemeClr val="accent2">
            <a:hueOff val="-16802655"/>
            <a:satOff val="7307"/>
            <a:lumOff val="212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7D6198-896A-415B-98D4-5E79408407E2}">
      <dsp:nvSpPr>
        <dsp:cNvPr id="0" name=""/>
        <dsp:cNvSpPr/>
      </dsp:nvSpPr>
      <dsp:spPr>
        <a:xfrm>
          <a:off x="1045367" y="1310313"/>
          <a:ext cx="256823" cy="256823"/>
        </a:xfrm>
        <a:prstGeom prst="ellipse">
          <a:avLst/>
        </a:prstGeom>
        <a:solidFill>
          <a:schemeClr val="accent2">
            <a:hueOff val="-17922832"/>
            <a:satOff val="7795"/>
            <a:lumOff val="2267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9F50B3-9046-4E74-89CE-B52511E83FB4}">
      <dsp:nvSpPr>
        <dsp:cNvPr id="0" name=""/>
        <dsp:cNvSpPr/>
      </dsp:nvSpPr>
      <dsp:spPr>
        <a:xfrm>
          <a:off x="1391437" y="1247391"/>
          <a:ext cx="176566" cy="176566"/>
        </a:xfrm>
        <a:prstGeom prst="ellipse">
          <a:avLst/>
        </a:prstGeom>
        <a:solidFill>
          <a:schemeClr val="accent2">
            <a:hueOff val="-19043009"/>
            <a:satOff val="8282"/>
            <a:lumOff val="2408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051F2-7EEB-4189-80CB-E0B6E3368879}">
      <dsp:nvSpPr>
        <dsp:cNvPr id="0" name=""/>
        <dsp:cNvSpPr/>
      </dsp:nvSpPr>
      <dsp:spPr>
        <a:xfrm>
          <a:off x="1568003" y="507798"/>
          <a:ext cx="518550" cy="989968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D7A54E-8FDA-435B-B75A-8010905D419C}">
      <dsp:nvSpPr>
        <dsp:cNvPr id="0" name=""/>
        <dsp:cNvSpPr/>
      </dsp:nvSpPr>
      <dsp:spPr>
        <a:xfrm>
          <a:off x="2086553" y="508279"/>
          <a:ext cx="1414227" cy="989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постановка цели</a:t>
          </a:r>
        </a:p>
      </dsp:txBody>
      <dsp:txXfrm>
        <a:off x="2086553" y="508279"/>
        <a:ext cx="1414227" cy="989959"/>
      </dsp:txXfrm>
    </dsp:sp>
    <dsp:sp modelId="{052780EA-4767-488B-B32D-F6832DDC2546}">
      <dsp:nvSpPr>
        <dsp:cNvPr id="0" name=""/>
        <dsp:cNvSpPr/>
      </dsp:nvSpPr>
      <dsp:spPr>
        <a:xfrm>
          <a:off x="3500781" y="507798"/>
          <a:ext cx="518550" cy="989968"/>
        </a:xfrm>
        <a:prstGeom prst="chevron">
          <a:avLst>
            <a:gd name="adj" fmla="val 62310"/>
          </a:avLst>
        </a:prstGeom>
        <a:solidFill>
          <a:schemeClr val="accent2">
            <a:hueOff val="-5040797"/>
            <a:satOff val="2192"/>
            <a:lumOff val="6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892002-0DE3-4F12-AECA-90A0D4886374}">
      <dsp:nvSpPr>
        <dsp:cNvPr id="0" name=""/>
        <dsp:cNvSpPr/>
      </dsp:nvSpPr>
      <dsp:spPr>
        <a:xfrm>
          <a:off x="4019331" y="508279"/>
          <a:ext cx="1414227" cy="989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</a:t>
          </a:r>
        </a:p>
      </dsp:txBody>
      <dsp:txXfrm>
        <a:off x="4019331" y="508279"/>
        <a:ext cx="1414227" cy="989959"/>
      </dsp:txXfrm>
    </dsp:sp>
    <dsp:sp modelId="{2C577983-4EA9-4131-8536-5C487F923C95}">
      <dsp:nvSpPr>
        <dsp:cNvPr id="0" name=""/>
        <dsp:cNvSpPr/>
      </dsp:nvSpPr>
      <dsp:spPr>
        <a:xfrm>
          <a:off x="5433559" y="507798"/>
          <a:ext cx="518550" cy="989968"/>
        </a:xfrm>
        <a:prstGeom prst="chevron">
          <a:avLst>
            <a:gd name="adj" fmla="val 62310"/>
          </a:avLst>
        </a:prstGeom>
        <a:solidFill>
          <a:schemeClr val="accent2">
            <a:hueOff val="-10081593"/>
            <a:satOff val="4384"/>
            <a:lumOff val="1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5BE422-77CE-43C0-8A72-ADFA9BFDA9A4}">
      <dsp:nvSpPr>
        <dsp:cNvPr id="0" name=""/>
        <dsp:cNvSpPr/>
      </dsp:nvSpPr>
      <dsp:spPr>
        <a:xfrm>
          <a:off x="5952109" y="508279"/>
          <a:ext cx="1414227" cy="989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шаги</a:t>
          </a:r>
        </a:p>
      </dsp:txBody>
      <dsp:txXfrm>
        <a:off x="5952109" y="508279"/>
        <a:ext cx="1414227" cy="989959"/>
      </dsp:txXfrm>
    </dsp:sp>
    <dsp:sp modelId="{0CFE4C22-BFE7-48BB-86CB-C079AFF0129A}">
      <dsp:nvSpPr>
        <dsp:cNvPr id="0" name=""/>
        <dsp:cNvSpPr/>
      </dsp:nvSpPr>
      <dsp:spPr>
        <a:xfrm>
          <a:off x="7366337" y="507798"/>
          <a:ext cx="518550" cy="989968"/>
        </a:xfrm>
        <a:prstGeom prst="chevron">
          <a:avLst>
            <a:gd name="adj" fmla="val 62310"/>
          </a:avLst>
        </a:prstGeom>
        <a:solidFill>
          <a:schemeClr val="accent2">
            <a:hueOff val="-15122390"/>
            <a:satOff val="6577"/>
            <a:lumOff val="19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701E0A-5D5F-458E-A474-6C6B31A13717}">
      <dsp:nvSpPr>
        <dsp:cNvPr id="0" name=""/>
        <dsp:cNvSpPr/>
      </dsp:nvSpPr>
      <dsp:spPr>
        <a:xfrm>
          <a:off x="7884887" y="508279"/>
          <a:ext cx="1414227" cy="9899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ценность</a:t>
          </a:r>
        </a:p>
      </dsp:txBody>
      <dsp:txXfrm>
        <a:off x="7884887" y="508279"/>
        <a:ext cx="1414227" cy="989959"/>
      </dsp:txXfrm>
    </dsp:sp>
    <dsp:sp modelId="{D8B3BB36-043E-4870-ACA3-50CF14CEEC56}">
      <dsp:nvSpPr>
        <dsp:cNvPr id="0" name=""/>
        <dsp:cNvSpPr/>
      </dsp:nvSpPr>
      <dsp:spPr>
        <a:xfrm>
          <a:off x="8879488" y="493324"/>
          <a:ext cx="518550" cy="989968"/>
        </a:xfrm>
        <a:prstGeom prst="chevron">
          <a:avLst>
            <a:gd name="adj" fmla="val 62310"/>
          </a:avLst>
        </a:prstGeom>
        <a:solidFill>
          <a:schemeClr val="accent2">
            <a:hueOff val="-20163186"/>
            <a:satOff val="8769"/>
            <a:lumOff val="25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DCAD00-19E3-498E-A07E-1811615D6965}">
      <dsp:nvSpPr>
        <dsp:cNvPr id="0" name=""/>
        <dsp:cNvSpPr/>
      </dsp:nvSpPr>
      <dsp:spPr>
        <a:xfrm>
          <a:off x="9817665" y="425985"/>
          <a:ext cx="1894247" cy="1202093"/>
        </a:xfrm>
        <a:prstGeom prst="ellipse">
          <a:avLst/>
        </a:prstGeom>
        <a:solidFill>
          <a:schemeClr val="accent2">
            <a:hueOff val="-20163186"/>
            <a:satOff val="8769"/>
            <a:lumOff val="255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благодарность</a:t>
          </a:r>
        </a:p>
      </dsp:txBody>
      <dsp:txXfrm>
        <a:off x="10095071" y="602027"/>
        <a:ext cx="1339435" cy="8500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C9C69-36EF-4085-83C3-428901A3DC09}">
      <dsp:nvSpPr>
        <dsp:cNvPr id="0" name=""/>
        <dsp:cNvSpPr/>
      </dsp:nvSpPr>
      <dsp:spPr>
        <a:xfrm>
          <a:off x="1374517" y="0"/>
          <a:ext cx="8155670" cy="509729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062FB-70D2-4DAA-97DE-4E3E4BED2D1A}">
      <dsp:nvSpPr>
        <dsp:cNvPr id="0" name=""/>
        <dsp:cNvSpPr/>
      </dsp:nvSpPr>
      <dsp:spPr>
        <a:xfrm>
          <a:off x="2177851" y="3790347"/>
          <a:ext cx="187580" cy="1875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6D0D3-24E8-4AD8-82D7-2315E81A725F}">
      <dsp:nvSpPr>
        <dsp:cNvPr id="0" name=""/>
        <dsp:cNvSpPr/>
      </dsp:nvSpPr>
      <dsp:spPr>
        <a:xfrm>
          <a:off x="1926075" y="3884138"/>
          <a:ext cx="2085751" cy="1213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395" tIns="0" rIns="0" bIns="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новой жизненной ситуации.	</a:t>
          </a:r>
        </a:p>
      </dsp:txBody>
      <dsp:txXfrm>
        <a:off x="1926075" y="3884138"/>
        <a:ext cx="2085751" cy="1213155"/>
      </dsp:txXfrm>
    </dsp:sp>
    <dsp:sp modelId="{09C96692-4133-4576-8CE5-D3A282267B5E}">
      <dsp:nvSpPr>
        <dsp:cNvPr id="0" name=""/>
        <dsp:cNvSpPr/>
      </dsp:nvSpPr>
      <dsp:spPr>
        <a:xfrm>
          <a:off x="3503147" y="2604717"/>
          <a:ext cx="326226" cy="3262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32488-5DB0-4721-B403-8374DD9E6070}">
      <dsp:nvSpPr>
        <dsp:cNvPr id="0" name=""/>
        <dsp:cNvSpPr/>
      </dsp:nvSpPr>
      <dsp:spPr>
        <a:xfrm>
          <a:off x="3241882" y="2767830"/>
          <a:ext cx="2561448" cy="2329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861" tIns="0" rIns="0" bIns="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Идеальный конечный результат. </a:t>
          </a:r>
        </a:p>
      </dsp:txBody>
      <dsp:txXfrm>
        <a:off x="3241882" y="2767830"/>
        <a:ext cx="2561448" cy="2329463"/>
      </dsp:txXfrm>
    </dsp:sp>
    <dsp:sp modelId="{5BEEF377-3354-4746-986B-DAE2952106BE}">
      <dsp:nvSpPr>
        <dsp:cNvPr id="0" name=""/>
        <dsp:cNvSpPr/>
      </dsp:nvSpPr>
      <dsp:spPr>
        <a:xfrm>
          <a:off x="5195449" y="1731041"/>
          <a:ext cx="432250" cy="4322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0D3E2-C04D-4220-B8D8-7D82B583BE64}">
      <dsp:nvSpPr>
        <dsp:cNvPr id="0" name=""/>
        <dsp:cNvSpPr/>
      </dsp:nvSpPr>
      <dsp:spPr>
        <a:xfrm>
          <a:off x="4987195" y="1947166"/>
          <a:ext cx="2561448" cy="31501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041" tIns="0" rIns="0" bIns="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Ориентация на поддержку.</a:t>
          </a:r>
        </a:p>
      </dsp:txBody>
      <dsp:txXfrm>
        <a:off x="4987195" y="1947166"/>
        <a:ext cx="2561448" cy="3150127"/>
      </dsp:txXfrm>
    </dsp:sp>
    <dsp:sp modelId="{7A0AD90B-0FDA-4346-BC47-B52B2945EE6C}">
      <dsp:nvSpPr>
        <dsp:cNvPr id="0" name=""/>
        <dsp:cNvSpPr/>
      </dsp:nvSpPr>
      <dsp:spPr>
        <a:xfrm>
          <a:off x="7038630" y="1153007"/>
          <a:ext cx="579052" cy="5790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45EA65-6E2F-4F3A-ABF1-EC57C3C4406A}">
      <dsp:nvSpPr>
        <dsp:cNvPr id="0" name=""/>
        <dsp:cNvSpPr/>
      </dsp:nvSpPr>
      <dsp:spPr>
        <a:xfrm>
          <a:off x="6903778" y="1442534"/>
          <a:ext cx="2561448" cy="3654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828" tIns="0" rIns="0" bIns="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Сила «Я». </a:t>
          </a:r>
        </a:p>
      </dsp:txBody>
      <dsp:txXfrm>
        <a:off x="6903778" y="1442534"/>
        <a:ext cx="2561448" cy="36547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F850B-7B6F-4E35-A189-690F18783C63}">
      <dsp:nvSpPr>
        <dsp:cNvPr id="0" name=""/>
        <dsp:cNvSpPr/>
      </dsp:nvSpPr>
      <dsp:spPr>
        <a:xfrm>
          <a:off x="579574" y="304108"/>
          <a:ext cx="3829597" cy="409660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ЭМОЦИОНАЛЬНЫЕ КОУЧ-СЕССИИ</a:t>
          </a:r>
        </a:p>
      </dsp:txBody>
      <dsp:txXfrm>
        <a:off x="579574" y="304108"/>
        <a:ext cx="3829597" cy="1228980"/>
      </dsp:txXfrm>
    </dsp:sp>
    <dsp:sp modelId="{91B67245-BC0A-4EAB-910A-262E820F6853}">
      <dsp:nvSpPr>
        <dsp:cNvPr id="0" name=""/>
        <dsp:cNvSpPr/>
      </dsp:nvSpPr>
      <dsp:spPr>
        <a:xfrm>
          <a:off x="504372" y="1377339"/>
          <a:ext cx="4034977" cy="542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Мотивирующие тесты</a:t>
          </a:r>
        </a:p>
      </dsp:txBody>
      <dsp:txXfrm>
        <a:off x="520268" y="1393235"/>
        <a:ext cx="4003185" cy="510940"/>
      </dsp:txXfrm>
    </dsp:sp>
    <dsp:sp modelId="{048A2874-B4CC-4FCE-A745-4AE195EA505C}">
      <dsp:nvSpPr>
        <dsp:cNvPr id="0" name=""/>
        <dsp:cNvSpPr/>
      </dsp:nvSpPr>
      <dsp:spPr>
        <a:xfrm>
          <a:off x="504372" y="2003569"/>
          <a:ext cx="4034977" cy="542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906152"/>
                <a:satOff val="-9286"/>
                <a:lumOff val="-2353"/>
                <a:alphaOff val="0"/>
                <a:tint val="62000"/>
                <a:satMod val="180000"/>
              </a:schemeClr>
            </a:gs>
            <a:gs pos="65000">
              <a:schemeClr val="accent3">
                <a:hueOff val="2906152"/>
                <a:satOff val="-9286"/>
                <a:lumOff val="-2353"/>
                <a:alphaOff val="0"/>
                <a:tint val="32000"/>
                <a:satMod val="250000"/>
              </a:schemeClr>
            </a:gs>
            <a:gs pos="100000">
              <a:schemeClr val="accent3">
                <a:hueOff val="2906152"/>
                <a:satOff val="-9286"/>
                <a:lumOff val="-2353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Групповые тренинговые упражнения</a:t>
          </a:r>
        </a:p>
      </dsp:txBody>
      <dsp:txXfrm>
        <a:off x="520268" y="2019465"/>
        <a:ext cx="4003185" cy="510940"/>
      </dsp:txXfrm>
    </dsp:sp>
    <dsp:sp modelId="{C12B9936-F1F9-4303-BD3E-796B03B025F6}">
      <dsp:nvSpPr>
        <dsp:cNvPr id="0" name=""/>
        <dsp:cNvSpPr/>
      </dsp:nvSpPr>
      <dsp:spPr>
        <a:xfrm>
          <a:off x="504372" y="2629799"/>
          <a:ext cx="4034977" cy="542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812304"/>
                <a:satOff val="-18573"/>
                <a:lumOff val="-4706"/>
                <a:alphaOff val="0"/>
                <a:tint val="62000"/>
                <a:satMod val="180000"/>
              </a:schemeClr>
            </a:gs>
            <a:gs pos="65000">
              <a:schemeClr val="accent3">
                <a:hueOff val="5812304"/>
                <a:satOff val="-18573"/>
                <a:lumOff val="-4706"/>
                <a:alphaOff val="0"/>
                <a:tint val="32000"/>
                <a:satMod val="250000"/>
              </a:schemeClr>
            </a:gs>
            <a:gs pos="100000">
              <a:schemeClr val="accent3">
                <a:hueOff val="5812304"/>
                <a:satOff val="-18573"/>
                <a:lumOff val="-4706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Инсценировки проблемных ситуаций</a:t>
          </a:r>
        </a:p>
      </dsp:txBody>
      <dsp:txXfrm>
        <a:off x="520268" y="2645695"/>
        <a:ext cx="4003185" cy="510940"/>
      </dsp:txXfrm>
    </dsp:sp>
    <dsp:sp modelId="{5BCE433A-5E48-4253-9801-BC961AFEA114}">
      <dsp:nvSpPr>
        <dsp:cNvPr id="0" name=""/>
        <dsp:cNvSpPr/>
      </dsp:nvSpPr>
      <dsp:spPr>
        <a:xfrm>
          <a:off x="504372" y="3256029"/>
          <a:ext cx="4034977" cy="542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718455"/>
                <a:satOff val="-27859"/>
                <a:lumOff val="-7059"/>
                <a:alphaOff val="0"/>
                <a:tint val="62000"/>
                <a:satMod val="180000"/>
              </a:schemeClr>
            </a:gs>
            <a:gs pos="65000">
              <a:schemeClr val="accent3">
                <a:hueOff val="8718455"/>
                <a:satOff val="-27859"/>
                <a:lumOff val="-7059"/>
                <a:alphaOff val="0"/>
                <a:tint val="32000"/>
                <a:satMod val="250000"/>
              </a:schemeClr>
            </a:gs>
            <a:gs pos="100000">
              <a:schemeClr val="accent3">
                <a:hueOff val="8718455"/>
                <a:satOff val="-27859"/>
                <a:lumOff val="-7059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Трансформационные игры</a:t>
          </a:r>
        </a:p>
      </dsp:txBody>
      <dsp:txXfrm>
        <a:off x="520268" y="3271925"/>
        <a:ext cx="4003185" cy="510940"/>
      </dsp:txXfrm>
    </dsp:sp>
    <dsp:sp modelId="{889F11C1-E8E6-435F-B2A9-7ECD594F279C}">
      <dsp:nvSpPr>
        <dsp:cNvPr id="0" name=""/>
        <dsp:cNvSpPr/>
      </dsp:nvSpPr>
      <dsp:spPr>
        <a:xfrm>
          <a:off x="504372" y="3882260"/>
          <a:ext cx="4034977" cy="542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tint val="62000"/>
                <a:satMod val="180000"/>
              </a:schemeClr>
            </a:gs>
            <a:gs pos="65000">
              <a:schemeClr val="accent3">
                <a:hueOff val="11624607"/>
                <a:satOff val="-37145"/>
                <a:lumOff val="-9412"/>
                <a:alphaOff val="0"/>
                <a:tint val="32000"/>
                <a:satMod val="250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Мозговые штурмы</a:t>
          </a:r>
        </a:p>
      </dsp:txBody>
      <dsp:txXfrm>
        <a:off x="520268" y="3898156"/>
        <a:ext cx="4003185" cy="510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84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259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2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02003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149614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73096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976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35386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840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81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62905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968F6C-AD9C-4F07-9EE1-31CEB79F1EF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27F8C9A-46FB-49DA-A97A-CBCE5B4C3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8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7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7E1BE2-5AE0-03D8-4B70-55DD25039FBF}"/>
              </a:ext>
            </a:extLst>
          </p:cNvPr>
          <p:cNvSpPr txBox="1"/>
          <p:nvPr/>
        </p:nvSpPr>
        <p:spPr>
          <a:xfrm>
            <a:off x="1754100" y="2435783"/>
            <a:ext cx="9643622" cy="148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 МЕРОПРИЯТИЙ НАСТАВНИЧЕСТВА                       «ЭМОЦИОНАЛЬНЫЕ КОУЧ-СЕССИИ. МЫ ВМЕСТЕ»                                              ДЛЯ ОБУЧАЮЩИХСЯ ГБПОУ КК ТСПК, ПРИБЫВШИХ ИЗ ДНР И ЛНР,                  А ТАКЖЕ ДЕТЕЙ УЧАСТНИКОВ СВО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A5EC06-9963-411F-953E-C52544F8EAE8}"/>
              </a:ext>
            </a:extLst>
          </p:cNvPr>
          <p:cNvSpPr txBox="1"/>
          <p:nvPr/>
        </p:nvSpPr>
        <p:spPr>
          <a:xfrm>
            <a:off x="7272278" y="4518441"/>
            <a:ext cx="60944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Сергеева Елена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Демьяновна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психолог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КК ТСПК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4125E4-0EE0-8E2F-60C7-C60C26A64C3C}"/>
              </a:ext>
            </a:extLst>
          </p:cNvPr>
          <p:cNvSpPr txBox="1"/>
          <p:nvPr/>
        </p:nvSpPr>
        <p:spPr>
          <a:xfrm>
            <a:off x="2828041" y="544040"/>
            <a:ext cx="71643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Краснодарского края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ТУАПСИНСКИЙ СОЦИАЛЬНО-ПЕДАГОГИЧЕСКИЙ КОЛЛЕДЖ</a:t>
            </a:r>
          </a:p>
        </p:txBody>
      </p:sp>
      <p:pic>
        <p:nvPicPr>
          <p:cNvPr id="2" name="Picture 2" descr="C:\Users\Тамара\Desktop\250.jpg">
            <a:extLst>
              <a:ext uri="{FF2B5EF4-FFF2-40B4-BE49-F238E27FC236}">
                <a16:creationId xmlns:a16="http://schemas.microsoft.com/office/drawing/2014/main" id="{ECEA742D-C103-6DCB-5217-369C7C238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145" y="157540"/>
            <a:ext cx="2663430" cy="22782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862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231" y="157163"/>
            <a:ext cx="1129353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0215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Целевая аудитория воспитательной практики «Мы вместе» и количество участников.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048" y="653840"/>
            <a:ext cx="1179390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Группы отношений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обучающиеся 1-4 курсов ГБПОУ КК ТСПК, прибывшие в Российскую Федерацию из ДНР и ЛНР, а также обучающиеся дети участников СВО (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 обучающихся, но количество участников изменяется в соответствии с вновь поступившим составом воспитательной практики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</a:p>
          <a:p>
            <a:pPr marL="0" marR="0" lvl="0" indent="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Общая групповая встреча в составе 12-16 человек.</a:t>
            </a:r>
          </a:p>
          <a:p>
            <a:pPr marL="0" marR="0" lvl="0" indent="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согласованию с обучающимися ГБПОУ КК ТСПК  допускается участие следующих лиц: кураторы, заведующий общежитием, друзья, одногруппники, родительская общественность.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25FB59-C057-F51F-BAF5-5CAE2AE3E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31" y="2438570"/>
            <a:ext cx="5422568" cy="4066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27FF26C-6DF3-6770-CBF0-9F20081A6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840" y="2438570"/>
            <a:ext cx="5498928" cy="412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8760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1234" y="639114"/>
            <a:ext cx="62041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Психолого-педагогическая поддержка обучающихся, прибывших в экстренном порядке в Российскую Федерацию из ДНР и ЛНР, а также детей участников СВО предполагает создание интенсивного социального позиционного профиля.</a:t>
            </a:r>
          </a:p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Психолого-педагогическая поддержка реализации мероприятий «Мы вместе» заключается, в первую очередь, в создании психологически комфортной и безопасной среды, в адаптации, реабилитации и коррекции личностного развития.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195B43DF-F181-3FF2-F9D5-B23BD959BB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780465"/>
              </p:ext>
            </p:extLst>
          </p:nvPr>
        </p:nvGraphicFramePr>
        <p:xfrm>
          <a:off x="6372520" y="562898"/>
          <a:ext cx="5538246" cy="6101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05BB10-124E-91BF-708D-8906A8D537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1" y="3283204"/>
            <a:ext cx="6461760" cy="2903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8441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D08606-28C2-F642-6CCA-5B61BD1B409D}"/>
              </a:ext>
            </a:extLst>
          </p:cNvPr>
          <p:cNvSpPr txBox="1"/>
          <p:nvPr/>
        </p:nvSpPr>
        <p:spPr>
          <a:xfrm>
            <a:off x="118754" y="520838"/>
            <a:ext cx="977323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Адаптивная коуч - сессия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привлечением студенческого актива  3 курса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Эмоциональный диалог.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и слабые стороны в общении.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Конфликторазрешай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 активного взаимодействия.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Мечтатель – реалист.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Эмоциональный интеллект.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Колесо профессиональных компетенций.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Трансформационная игра: Гений переговоров.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Профессионалы ораторского мастерства.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F2C238C-C8D7-E7F9-1FFE-3A646B346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754" y="924941"/>
            <a:ext cx="4827780" cy="3620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4687" y="59174"/>
            <a:ext cx="3357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коуч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-сессий: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95154715"/>
              </p:ext>
            </p:extLst>
          </p:nvPr>
        </p:nvGraphicFramePr>
        <p:xfrm>
          <a:off x="304800" y="4545776"/>
          <a:ext cx="11734800" cy="194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27039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0EFD74-A8D0-DDB5-C0BE-33F13CFA1BFF}"/>
              </a:ext>
            </a:extLst>
          </p:cNvPr>
          <p:cNvSpPr txBox="1"/>
          <p:nvPr/>
        </p:nvSpPr>
        <p:spPr>
          <a:xfrm>
            <a:off x="1366736" y="406859"/>
            <a:ext cx="9781162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ПРАКТИЧЕСКОГО ПРОВЕДЕНИЯ КОУЧ-СЕССИЙ «МЫ ВМЕСТЕ»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4D24ADF9-D63D-6645-901B-B14564572D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1069844"/>
              </p:ext>
            </p:extLst>
          </p:nvPr>
        </p:nvGraphicFramePr>
        <p:xfrm>
          <a:off x="953311" y="1108953"/>
          <a:ext cx="10904706" cy="5097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8020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ECA222-F50B-097B-F226-A35151DAA7FD}"/>
              </a:ext>
            </a:extLst>
          </p:cNvPr>
          <p:cNvSpPr txBox="1"/>
          <p:nvPr/>
        </p:nvSpPr>
        <p:spPr>
          <a:xfrm>
            <a:off x="476655" y="231311"/>
            <a:ext cx="11449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ПРОЕКТИРОВАНИЯ ЭМОЦИОНАЛЬНЫХ КОУЧ-СЕССИЙ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F1A026E-FD0D-58C0-D533-1BC47AFD2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120110"/>
              </p:ext>
            </p:extLst>
          </p:nvPr>
        </p:nvGraphicFramePr>
        <p:xfrm>
          <a:off x="1381328" y="777063"/>
          <a:ext cx="9873576" cy="53038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09008">
                  <a:extLst>
                    <a:ext uri="{9D8B030D-6E8A-4147-A177-3AD203B41FA5}">
                      <a16:colId xmlns:a16="http://schemas.microsoft.com/office/drawing/2014/main" val="3729214021"/>
                    </a:ext>
                  </a:extLst>
                </a:gridCol>
                <a:gridCol w="2842188">
                  <a:extLst>
                    <a:ext uri="{9D8B030D-6E8A-4147-A177-3AD203B41FA5}">
                      <a16:colId xmlns:a16="http://schemas.microsoft.com/office/drawing/2014/main" val="3825102368"/>
                    </a:ext>
                  </a:extLst>
                </a:gridCol>
                <a:gridCol w="6622380">
                  <a:extLst>
                    <a:ext uri="{9D8B030D-6E8A-4147-A177-3AD203B41FA5}">
                      <a16:colId xmlns:a16="http://schemas.microsoft.com/office/drawing/2014/main" val="3537810788"/>
                    </a:ext>
                  </a:extLst>
                </a:gridCol>
              </a:tblGrid>
              <a:tr h="8823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 новой жизненной ситуации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Восприятие новой жизненной ситуации как новой модели жизненного поведения.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9371851"/>
                  </a:ext>
                </a:extLst>
              </a:tr>
              <a:tr h="11797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Идеальный конечный результат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Активная жизненная позиция, стремление к осмыслению собственной эмоциональной вовлеченности в различные виды активностей.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4701419"/>
                  </a:ext>
                </a:extLst>
              </a:tr>
              <a:tr h="8823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Ориентация на поддержку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на сотрудничество, снижение негативных установок на собственные интересы.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1447354"/>
                  </a:ext>
                </a:extLst>
              </a:tr>
              <a:tr h="11797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Поток проблем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 выбора при возникновении неясной ситуации, которую надо достроить и самостоятельно сделать выбор решения.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4267106"/>
                  </a:ext>
                </a:extLst>
              </a:tr>
              <a:tr h="11797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Сила «Я»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психо – эмоциональная стабильность, самоконтроль, уверенность в своём «Я» и способность контролировать новые жизненные ситуации.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630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2792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7012B4B-2185-6F9A-8F46-76079ADFA6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258231"/>
              </p:ext>
            </p:extLst>
          </p:nvPr>
        </p:nvGraphicFramePr>
        <p:xfrm>
          <a:off x="313329" y="95729"/>
          <a:ext cx="11583599" cy="66744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736469">
                  <a:extLst>
                    <a:ext uri="{9D8B030D-6E8A-4147-A177-3AD203B41FA5}">
                      <a16:colId xmlns:a16="http://schemas.microsoft.com/office/drawing/2014/main" val="2528448224"/>
                    </a:ext>
                  </a:extLst>
                </a:gridCol>
                <a:gridCol w="4998363">
                  <a:extLst>
                    <a:ext uri="{9D8B030D-6E8A-4147-A177-3AD203B41FA5}">
                      <a16:colId xmlns:a16="http://schemas.microsoft.com/office/drawing/2014/main" val="2476580687"/>
                    </a:ext>
                  </a:extLst>
                </a:gridCol>
                <a:gridCol w="3848767">
                  <a:extLst>
                    <a:ext uri="{9D8B030D-6E8A-4147-A177-3AD203B41FA5}">
                      <a16:colId xmlns:a16="http://schemas.microsoft.com/office/drawing/2014/main" val="3763316493"/>
                    </a:ext>
                  </a:extLst>
                </a:gridCol>
              </a:tblGrid>
              <a:tr h="824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502418"/>
                  </a:ext>
                </a:extLst>
              </a:tr>
              <a:tr h="651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 новой жизненной ситуации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Восприятие новой жизненной ситуации как новой модели жизненного поведения.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1.Адаптивная коуч - сессия с привлечением студентов 2-3 курса.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2.Эмоциональный диалог.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3.Сильные и слабые стороны в общении.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4.Конфликторазрешай.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5.Навык активного взаимодействия.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6.Мечтатель – реалист.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7.Эмоциональный интеллект.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8.Колесо профессиональных компетенций.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9.Трансформационная игра: Гений переговоров.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10.Профессионалы ораторского мастерства.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26965"/>
                  </a:ext>
                </a:extLst>
              </a:tr>
              <a:tr h="1094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Идеальный конечный результат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Активная жизненная позиция, стремление к осмыслению собственной эмоциональной вовлеченности в различные виды активностей.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836832"/>
                  </a:ext>
                </a:extLst>
              </a:tr>
              <a:tr h="651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Ориентация на поддержку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на сотрудничество, снижение негативных установок на собственные интересы.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691457"/>
                  </a:ext>
                </a:extLst>
              </a:tr>
              <a:tr h="1094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Поток проблем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Осмысление выбора при возникновении неясной ситуации, которую надо достроить и самостоятельно сделать выбор решения.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001082"/>
                  </a:ext>
                </a:extLst>
              </a:tr>
              <a:tr h="1911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Сила «Я»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психо – эмоциональная стабильность, самоконтроль, уверенность в своём «Я» и способность контролировать новые жизненные ситуации.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930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785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705406-A261-A98B-84D7-C061383613B4}"/>
              </a:ext>
            </a:extLst>
          </p:cNvPr>
          <p:cNvSpPr txBox="1"/>
          <p:nvPr/>
        </p:nvSpPr>
        <p:spPr>
          <a:xfrm>
            <a:off x="3146897" y="476815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РАБОТЫ С ОСМЫСЛЕНИЕМ ПРОБЛЕМЫ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86A1A310-D3B1-E149-889D-F750479C81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317200"/>
              </p:ext>
            </p:extLst>
          </p:nvPr>
        </p:nvGraphicFramePr>
        <p:xfrm>
          <a:off x="155644" y="982493"/>
          <a:ext cx="11332723" cy="5212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597284">
                  <a:extLst>
                    <a:ext uri="{9D8B030D-6E8A-4147-A177-3AD203B41FA5}">
                      <a16:colId xmlns:a16="http://schemas.microsoft.com/office/drawing/2014/main" val="3417722404"/>
                    </a:ext>
                  </a:extLst>
                </a:gridCol>
                <a:gridCol w="4957120">
                  <a:extLst>
                    <a:ext uri="{9D8B030D-6E8A-4147-A177-3AD203B41FA5}">
                      <a16:colId xmlns:a16="http://schemas.microsoft.com/office/drawing/2014/main" val="3178345232"/>
                    </a:ext>
                  </a:extLst>
                </a:gridCol>
                <a:gridCol w="3778319">
                  <a:extLst>
                    <a:ext uri="{9D8B030D-6E8A-4147-A177-3AD203B41FA5}">
                      <a16:colId xmlns:a16="http://schemas.microsoft.com/office/drawing/2014/main" val="1096964456"/>
                    </a:ext>
                  </a:extLst>
                </a:gridCol>
              </a:tblGrid>
              <a:tr h="3860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Последовательность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Идея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408833"/>
                  </a:ext>
                </a:extLst>
              </a:tr>
              <a:tr h="126312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Предварительное осмысление проблемной ситуации. Вербальное очерчивание границ противоречия.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имею?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хочу?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мешает?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313767"/>
                  </a:ext>
                </a:extLst>
              </a:tr>
              <a:tr h="8245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Вычленение конкретной задачи из проблемной ситуации.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быть?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делать?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865032"/>
                  </a:ext>
                </a:extLst>
              </a:tr>
              <a:tr h="8245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Построение абстрактной модели позитивного будущего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«Если, то..»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8941"/>
                  </a:ext>
                </a:extLst>
              </a:tr>
              <a:tr h="17016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 на конкретное решение через построение ресурсов. Выбор ресурса, который позволят принять положительный итоговый результат.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«Кто если не Я...»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844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256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700479E5-2C81-EB08-F981-4281D526FE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3062471"/>
              </p:ext>
            </p:extLst>
          </p:nvPr>
        </p:nvGraphicFramePr>
        <p:xfrm>
          <a:off x="6654943" y="952107"/>
          <a:ext cx="5043722" cy="4691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2E907A53-C9DE-5BA3-E51E-09A817CE34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2"/>
          <a:stretch/>
        </p:blipFill>
        <p:spPr bwMode="auto">
          <a:xfrm>
            <a:off x="730937" y="1742368"/>
            <a:ext cx="5746243" cy="3520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45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2D9D45-B34C-6953-27BA-0B3E403700EE}"/>
              </a:ext>
            </a:extLst>
          </p:cNvPr>
          <p:cNvSpPr txBox="1"/>
          <p:nvPr/>
        </p:nvSpPr>
        <p:spPr>
          <a:xfrm>
            <a:off x="223737" y="265279"/>
            <a:ext cx="10914434" cy="2718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 МАК в процесс работы с подростком, находящимся в трудной жизненной ситуации (в данном случае с прибывшими из ДНР и ЛНР)  предполагает размышление над метафорой, скрытой в изображении либо в изображении с фразой или со словом. Как правило, для подростков встреча с метафорой является интересной, она облегчает для них выражение собственных эмоций и подталкивает к активной работе.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работы с подростками, находящимся в трудной жизненной ситуации (в данном случае с прибывшими из ДНР и ЛНР)  использовались колоды МАК  А.Г. </a:t>
            </a:r>
            <a:r>
              <a:rPr lang="ru-RU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Гращенковой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«Подсказки подсознания».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30C819-5D92-BF1B-A762-1BB334EEC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8666" y="3429000"/>
            <a:ext cx="4262477" cy="29666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B0C7B7-4B64-946D-1F2C-D98C1BDC62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93" t="61419"/>
          <a:stretch/>
        </p:blipFill>
        <p:spPr>
          <a:xfrm rot="10800000">
            <a:off x="399646" y="2908569"/>
            <a:ext cx="6993112" cy="296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33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89B720-1BE3-4B97-A8A5-B926D3A8D9CC}"/>
              </a:ext>
            </a:extLst>
          </p:cNvPr>
          <p:cNvSpPr txBox="1"/>
          <p:nvPr/>
        </p:nvSpPr>
        <p:spPr>
          <a:xfrm>
            <a:off x="904973" y="259215"/>
            <a:ext cx="1085025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Результативность предложенных мероприятий имеет положительную динамику в развитии способностей у подростков к экологичному общению и адаптации в социуме, развитии чувства уверенности в себе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 так же у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лучшились показатели результатов повторной диагностики особенностей эмоционально-личностной сферы.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социальный позиционный мотив эмоциональных коуч-сессий имеет качественный потенциал для плавного введения подростков из ДНР и ЛНР , а также детей участников СВО в учебный процесс и является одним из средств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психолого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педагогической поддержки.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2EFC0250-F3A6-56D8-B49D-6286987CB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167" y="2683631"/>
            <a:ext cx="3361412" cy="3915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A3A0A2F0-146A-D1D2-2B50-F3AF252F5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39"/>
          <a:stretch/>
        </p:blipFill>
        <p:spPr bwMode="auto">
          <a:xfrm>
            <a:off x="520611" y="2813760"/>
            <a:ext cx="7490194" cy="3671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70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3062" y="2069427"/>
            <a:ext cx="3466846" cy="25237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Сергеева Елена Демьяновна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психолог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КК ТСПК</a:t>
            </a:r>
          </a:p>
          <a:p>
            <a:pPr algn="ctr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psycholog.sergeeva@yandex.ru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89881539093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4E2DC6-72C5-781A-1251-936F545DA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97" y="1225738"/>
            <a:ext cx="3161881" cy="4697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2FCC06-3F5E-35D3-E418-235A897E62F5}"/>
              </a:ext>
            </a:extLst>
          </p:cNvPr>
          <p:cNvSpPr txBox="1"/>
          <p:nvPr/>
        </p:nvSpPr>
        <p:spPr>
          <a:xfrm>
            <a:off x="306370" y="214380"/>
            <a:ext cx="77403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воспитательной практики «Эмоциональные коуч-сессии «Мы вместе», как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педагогическая поддержка студентов, прибывших из ДНР и ЛНР, а также детей участников СВО»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835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4803" y="14033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Участие в педагогических инициативах Всероссийского уровня</a:t>
            </a:r>
            <a:endParaRPr lang="ru-RU" b="1" dirty="0">
              <a:solidFill>
                <a:srgbClr val="46464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868" y="653633"/>
            <a:ext cx="2506701" cy="352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6C9AE73-7B9B-02F2-A6C7-7E08B2125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414" y="509662"/>
            <a:ext cx="4925586" cy="342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1EDA1A-A9D0-2367-2784-5A299C892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18" y="4678580"/>
            <a:ext cx="2834596" cy="2006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9AAB39-EFD4-0C83-9C1D-E6B5D53136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522" y="4371543"/>
            <a:ext cx="3001892" cy="2266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C0B323D-DE04-CC70-E55B-C6F7B6240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322" y="4057617"/>
            <a:ext cx="3546737" cy="26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B23434BF-070E-0522-9295-8D75DA326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9" y="509662"/>
            <a:ext cx="3861881" cy="386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517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CD40C-03A9-5ABF-2A9A-EC2F413B3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8485" y="418289"/>
            <a:ext cx="10363200" cy="925809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B8049E-EF22-27B0-4436-1B369CCE01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981" b="8738"/>
          <a:stretch/>
        </p:blipFill>
        <p:spPr>
          <a:xfrm>
            <a:off x="3228758" y="1344098"/>
            <a:ext cx="5442653" cy="473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664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40" y="221649"/>
            <a:ext cx="5194692" cy="560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69939" y="601659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Туапсинский социально – педагогический колледж победитель конкурса на присвоение статуса Федеральной инновационной площадки федерального государственного бюджетного научного учреждения «Институт изучения детства семьи и воспитания».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ФГБНУ «Институт изучения детства, семьи и воспитания» № 17 от 14 марта 2023 года).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конкурсе участвовало около 1500 ! образовательных организаций из всех регионов нашей страны. Победителями стали 500 организаций.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Туапсинский социально – педагогический колледж - победитель в тематическом направлении «Психолого-педагогическая работа образовательной организации в области профилактики девиаций и деструктивного поведения детей, подростков и молодежи».</a:t>
            </a:r>
          </a:p>
        </p:txBody>
      </p:sp>
    </p:spTree>
    <p:extLst>
      <p:ext uri="{BB962C8B-B14F-4D97-AF65-F5344CB8AC3E}">
        <p14:creationId xmlns:p14="http://schemas.microsoft.com/office/powerpoint/2010/main" val="411702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2157FEA-5958-3EBE-5054-9C6A78778A8A}"/>
              </a:ext>
            </a:extLst>
          </p:cNvPr>
          <p:cNvSpPr txBox="1"/>
          <p:nvPr/>
        </p:nvSpPr>
        <p:spPr>
          <a:xfrm>
            <a:off x="77822" y="203914"/>
            <a:ext cx="11877472" cy="1289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Обучающиеся на коуч – сессиях не выделяются в отдельные группы, согласно методическим рекомендациям </a:t>
            </a:r>
            <a:r>
              <a:rPr lang="ru-RU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Минпросвещения</a:t>
            </a:r>
            <a:r>
              <a:rPr lang="ru-RU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России по обеспечению права на получение общего образования детей, прибывающих с территорий ДНР, ЛНР, Украины.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A918F2-BC5D-903A-76B8-3C60D23B0C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17" t="16171" r="14708" b="10212"/>
          <a:stretch/>
        </p:blipFill>
        <p:spPr>
          <a:xfrm>
            <a:off x="5116692" y="1492985"/>
            <a:ext cx="6662602" cy="39883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52A7CF-87FA-CD04-94D6-7D206C3D5F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19" t="1277" r="30265" b="-1277"/>
          <a:stretch/>
        </p:blipFill>
        <p:spPr>
          <a:xfrm>
            <a:off x="598968" y="1619655"/>
            <a:ext cx="3438011" cy="495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75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942" y="255771"/>
            <a:ext cx="11517085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Указание целей, задач, планируемых результатов реализации воспитательной практики «Мы вместе»</a:t>
            </a:r>
            <a:endParaRPr lang="ru-RU" sz="1600" b="1" dirty="0">
              <a:solidFill>
                <a:srgbClr val="00000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930" y="920621"/>
            <a:ext cx="7496330" cy="5262979"/>
          </a:xfrm>
          <a:custGeom>
            <a:avLst/>
            <a:gdLst>
              <a:gd name="connsiteX0" fmla="*/ 0 w 7496330"/>
              <a:gd name="connsiteY0" fmla="*/ 0 h 5262979"/>
              <a:gd name="connsiteX1" fmla="*/ 7496330 w 7496330"/>
              <a:gd name="connsiteY1" fmla="*/ 0 h 5262979"/>
              <a:gd name="connsiteX2" fmla="*/ 7496330 w 7496330"/>
              <a:gd name="connsiteY2" fmla="*/ 5262979 h 5262979"/>
              <a:gd name="connsiteX3" fmla="*/ 0 w 7496330"/>
              <a:gd name="connsiteY3" fmla="*/ 5262979 h 5262979"/>
              <a:gd name="connsiteX4" fmla="*/ 0 w 7496330"/>
              <a:gd name="connsiteY4" fmla="*/ 0 h 526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6330" h="5262979" fill="none" extrusionOk="0">
                <a:moveTo>
                  <a:pt x="0" y="0"/>
                </a:moveTo>
                <a:cubicBezTo>
                  <a:pt x="3174712" y="122119"/>
                  <a:pt x="6401325" y="43662"/>
                  <a:pt x="7496330" y="0"/>
                </a:cubicBezTo>
                <a:cubicBezTo>
                  <a:pt x="7367473" y="1029380"/>
                  <a:pt x="7504535" y="3213796"/>
                  <a:pt x="7496330" y="5262979"/>
                </a:cubicBezTo>
                <a:cubicBezTo>
                  <a:pt x="4404673" y="5206207"/>
                  <a:pt x="2161031" y="5199344"/>
                  <a:pt x="0" y="5262979"/>
                </a:cubicBezTo>
                <a:cubicBezTo>
                  <a:pt x="-21492" y="3137315"/>
                  <a:pt x="110861" y="1927552"/>
                  <a:pt x="0" y="0"/>
                </a:cubicBezTo>
                <a:close/>
              </a:path>
              <a:path w="7496330" h="5262979" stroke="0" extrusionOk="0">
                <a:moveTo>
                  <a:pt x="0" y="0"/>
                </a:moveTo>
                <a:cubicBezTo>
                  <a:pt x="3560110" y="2006"/>
                  <a:pt x="5457018" y="-94161"/>
                  <a:pt x="7496330" y="0"/>
                </a:cubicBezTo>
                <a:cubicBezTo>
                  <a:pt x="7326398" y="2007183"/>
                  <a:pt x="7448919" y="3455410"/>
                  <a:pt x="7496330" y="5262979"/>
                </a:cubicBezTo>
                <a:cubicBezTo>
                  <a:pt x="6329675" y="5215918"/>
                  <a:pt x="1055916" y="5351155"/>
                  <a:pt x="0" y="5262979"/>
                </a:cubicBezTo>
                <a:cubicBezTo>
                  <a:pt x="88182" y="3094607"/>
                  <a:pt x="66427" y="635989"/>
                  <a:pt x="0" y="0"/>
                </a:cubicBezTo>
                <a:close/>
              </a:path>
            </a:pathLst>
          </a:custGeom>
          <a:ln>
            <a:solidFill>
              <a:schemeClr val="bg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22331111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коуч-сессий: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педагогическое сопровождение образовательного процесса СПО, ориентированное на развитие способностей подростков к экологичному общению и адаптации в социуме, социальному позиционному мотиву, снижение уровня тревожности.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студентов с понятием «жизнестойкость» и способами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совладания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 трудными жизненными ситуациями.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положительной мотивации саморазвития личности.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внутреннего локус-контроля и принятия ответственности за личностные выборы.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жизненных установок вовлеченности, уверенности в возможности контроля над событиями и готовности к риску.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 для успешного социального опыта (социализация и способность к социальной адаптации).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осознанию роли эмоциональных реакций в межличностном отношении, снять барьеры на выражение чувств, эмоциональных переживаний.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положительные эмоциональные реакции по конструктивному выражению негативных чувств и переживаний.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позитивного мышления.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3F8E61-9B06-C576-2DD9-505CA349C096}"/>
              </a:ext>
            </a:extLst>
          </p:cNvPr>
          <p:cNvSpPr txBox="1"/>
          <p:nvPr/>
        </p:nvSpPr>
        <p:spPr>
          <a:xfrm>
            <a:off x="7893231" y="920621"/>
            <a:ext cx="4099817" cy="5262979"/>
          </a:xfrm>
          <a:custGeom>
            <a:avLst/>
            <a:gdLst>
              <a:gd name="connsiteX0" fmla="*/ 0 w 4099817"/>
              <a:gd name="connsiteY0" fmla="*/ 0 h 5262979"/>
              <a:gd name="connsiteX1" fmla="*/ 4099817 w 4099817"/>
              <a:gd name="connsiteY1" fmla="*/ 0 h 5262979"/>
              <a:gd name="connsiteX2" fmla="*/ 4099817 w 4099817"/>
              <a:gd name="connsiteY2" fmla="*/ 5262979 h 5262979"/>
              <a:gd name="connsiteX3" fmla="*/ 0 w 4099817"/>
              <a:gd name="connsiteY3" fmla="*/ 5262979 h 5262979"/>
              <a:gd name="connsiteX4" fmla="*/ 0 w 4099817"/>
              <a:gd name="connsiteY4" fmla="*/ 0 h 526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9817" h="5262979" extrusionOk="0">
                <a:moveTo>
                  <a:pt x="0" y="0"/>
                </a:moveTo>
                <a:cubicBezTo>
                  <a:pt x="1107779" y="-5264"/>
                  <a:pt x="2122096" y="84467"/>
                  <a:pt x="4099817" y="0"/>
                </a:cubicBezTo>
                <a:cubicBezTo>
                  <a:pt x="3971644" y="548495"/>
                  <a:pt x="4228967" y="3158530"/>
                  <a:pt x="4099817" y="5262979"/>
                </a:cubicBezTo>
                <a:cubicBezTo>
                  <a:pt x="3227591" y="5369299"/>
                  <a:pt x="503442" y="5255330"/>
                  <a:pt x="0" y="5262979"/>
                </a:cubicBezTo>
                <a:cubicBezTo>
                  <a:pt x="160128" y="4153767"/>
                  <a:pt x="25049" y="2155087"/>
                  <a:pt x="0" y="0"/>
                </a:cubicBezTo>
                <a:close/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обучающихся: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Сформируется способность учитывать и координировать различные мнения и позиции в общении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Выработается личностная стратегия по использованию личностных ресурсов для достижения цели.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Смогут выбирать нужные стратегии и эффективные способы решения задач в трудных жизненных ситуациях.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Улучшились показатели результатов повторной диагностики особенностей эмоционально-личностной сферы.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Сформируется активная жизненная позиция и ценность принятия ответственности за личностные выборы.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Повысится уровень жизненных установок вовлеченности, уверенности в возможности контроля над событиями и готовности к риску. </a:t>
            </a:r>
          </a:p>
        </p:txBody>
      </p:sp>
    </p:spTree>
    <p:extLst>
      <p:ext uri="{BB962C8B-B14F-4D97-AF65-F5344CB8AC3E}">
        <p14:creationId xmlns:p14="http://schemas.microsoft.com/office/powerpoint/2010/main" val="308813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323" y="136821"/>
            <a:ext cx="10767848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ресурсы реализации воспитательной практики</a:t>
            </a:r>
            <a:endParaRPr lang="ru-RU" sz="1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E3267F-1F7E-E7D8-0DE5-673D0BB712C0}"/>
              </a:ext>
            </a:extLst>
          </p:cNvPr>
          <p:cNvSpPr txBox="1"/>
          <p:nvPr/>
        </p:nvSpPr>
        <p:spPr>
          <a:xfrm>
            <a:off x="31811" y="880172"/>
            <a:ext cx="11870871" cy="525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обеспечению права на получение общего образования детей, прибывающих с территорий Донецкой народной республики, Луганской народной республики, Украины: письмо </a:t>
            </a:r>
            <a:r>
              <a:rPr lang="ru-RU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РФ «О направлении методических рекомендаций» от 04.04.2022 № 03-442 // </a:t>
            </a:r>
            <a:r>
              <a:rPr lang="ru-RU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Легалакт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сайт. 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legalacts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pismo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minprosveshchenija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rossii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-04042022-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-03-442-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napravlenii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Бурмистрова Е.В. Психологическая помощь в кризисных ситуациях (предупреждение кризисных ситуаций в образовательной среде): метод. рекомендации для специалистов системы образования. М.: МГППУ, 2016. 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Васильева Н.Н., Глазунова Е.А., </a:t>
            </a:r>
            <a:r>
              <a:rPr lang="ru-RU" sz="1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Дитерихс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А.Л., Журкина Т.А. и др. Программа экстренной и пролонгированной психологической помощи детям, оказавшимся в трудной жизненной ситуации. М.: ФГБУ «Центр защиты прав и интересов детей», 2020. </a:t>
            </a:r>
          </a:p>
          <a:p>
            <a:pPr marL="342900" lvl="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Дмитриева Н.В.,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Буравцова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Н.В. Принципы и способы использования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ассоциатив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карт в психологии и психотерапии // Смальта. – 2015. – №1. – С. 19-23.</a:t>
            </a:r>
          </a:p>
          <a:p>
            <a:pPr marL="34290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Екимова В.И., Золотова Т.В. Победи конфликт! Тренинговые занятия и рекомендации для работы с учащимися подросткового возраста. Москва. 2008. </a:t>
            </a:r>
          </a:p>
          <a:p>
            <a:pPr marL="34290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Казанцева Е. В. Метафорические ассоциативные карты как «магическая»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психотера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певтическая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практика // Концепт. – 2017. – №1. – С. 163–170.</a:t>
            </a:r>
          </a:p>
          <a:p>
            <a:pPr marL="342900" lvl="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Кондрашенкова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С.В., Сурикова Я.А., Ширяева О. С. Комплекс программ психологического сопровождения учащихся с целью повышения психологической готовности к чрезвычайным и кризисным ситуациям / С.В.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Кондрашенкова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Я.А. Сурикова, О.С. Ширяева. - Петропавловск-Камчатский, 2014.</a:t>
            </a:r>
          </a:p>
          <a:p>
            <a:pPr marL="342900" lvl="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Мартынова М.А. Метафорические карты и возможности их применения в работе практического психолога // Материалы V Международной научной конференции «Современная психология». – Казань: Бук, 2017. – С. 65-78.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Михайлина М. Ю., Павлова М. А. Психологическая помощь подростку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кризисных ситуациях. Профилактика, технологии. ФГОС. — Издательство «Учитель», 2019 — с. 226</a:t>
            </a:r>
          </a:p>
        </p:txBody>
      </p:sp>
    </p:spTree>
    <p:extLst>
      <p:ext uri="{BB962C8B-B14F-4D97-AF65-F5344CB8AC3E}">
        <p14:creationId xmlns:p14="http://schemas.microsoft.com/office/powerpoint/2010/main" val="1556617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C750AA-71F5-654B-DA69-C6788E6C94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1" t="4255" r="14949" b="4397"/>
          <a:stretch/>
        </p:blipFill>
        <p:spPr>
          <a:xfrm>
            <a:off x="412452" y="282102"/>
            <a:ext cx="2642033" cy="40223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34C1A6-EC00-CCCC-AC6F-74E2891A09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30" t="5107" r="11544" b="4114"/>
          <a:stretch/>
        </p:blipFill>
        <p:spPr>
          <a:xfrm>
            <a:off x="3336893" y="2616739"/>
            <a:ext cx="2759107" cy="40223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5D873B-BF59-AFBB-BD7F-1A3C6D96CF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16" t="5579" r="13184" b="4776"/>
          <a:stretch/>
        </p:blipFill>
        <p:spPr>
          <a:xfrm>
            <a:off x="9342729" y="2441641"/>
            <a:ext cx="2692200" cy="402238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19E1E53-10CC-9B2E-9E02-B1408A066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049" y="282099"/>
            <a:ext cx="2845468" cy="402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428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7FD36E-92C9-CDB5-3C19-E5C861A2D6AC}"/>
              </a:ext>
            </a:extLst>
          </p:cNvPr>
          <p:cNvSpPr txBox="1"/>
          <p:nvPr/>
        </p:nvSpPr>
        <p:spPr>
          <a:xfrm>
            <a:off x="-136390" y="233904"/>
            <a:ext cx="12043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практика «Мы вместе»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апробируется на базе ГБПОУ КК ТСПК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01.09.2022 и по настоящее время.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497888-AA3C-1CD3-1FEC-5B9970272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27" y="1431617"/>
            <a:ext cx="5567680" cy="4175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B42604-C431-2488-539C-0A2F20245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04995"/>
            <a:ext cx="6068608" cy="455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244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57338081"/>
              </p:ext>
            </p:extLst>
          </p:nvPr>
        </p:nvGraphicFramePr>
        <p:xfrm>
          <a:off x="1079782" y="2819423"/>
          <a:ext cx="4416345" cy="250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52490189"/>
              </p:ext>
            </p:extLst>
          </p:nvPr>
        </p:nvGraphicFramePr>
        <p:xfrm>
          <a:off x="7091464" y="2770840"/>
          <a:ext cx="4820042" cy="276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339506" y="555720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Г.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Айзенка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«Самооценка психических состояний»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A4BD35-DF58-8410-DB61-1912395B0F0E}"/>
              </a:ext>
            </a:extLst>
          </p:cNvPr>
          <p:cNvSpPr txBox="1"/>
          <p:nvPr/>
        </p:nvSpPr>
        <p:spPr>
          <a:xfrm>
            <a:off x="430922" y="239591"/>
            <a:ext cx="109990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эмоциональных коуч-сессий «Мы вместе» имеет положительную динамику в развитии у подростков способностей к экологичному общению и адаптации в социуме, уверенности в себе. </a:t>
            </a:r>
          </a:p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во всех ответах обучающихся отсутствуют показатели посттравматического стресса.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5932E2-6F37-133A-9CD1-612AC40FB97D}"/>
              </a:ext>
            </a:extLst>
          </p:cNvPr>
          <p:cNvSpPr txBox="1"/>
          <p:nvPr/>
        </p:nvSpPr>
        <p:spPr>
          <a:xfrm>
            <a:off x="632994" y="1447401"/>
            <a:ext cx="109260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методики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шкалируют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основополагающие компоненты трудной жизненной ситуации: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вовлеченность в происходящее (удовольствие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отвергнутость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(самостоятельный выбор – беспомощность);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риска (приобретение опыта – отрицание усвоения).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33EAD19-43D2-8AD8-80D0-6F28743C55E7}"/>
              </a:ext>
            </a:extLst>
          </p:cNvPr>
          <p:cNvSpPr/>
          <p:nvPr/>
        </p:nvSpPr>
        <p:spPr>
          <a:xfrm>
            <a:off x="755577" y="5534339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диагностики жизнестойкости  </a:t>
            </a:r>
          </a:p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Мадди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адаптации Д. Леонтьева</a:t>
            </a:r>
          </a:p>
        </p:txBody>
      </p:sp>
    </p:spTree>
    <p:extLst>
      <p:ext uri="{BB962C8B-B14F-4D97-AF65-F5344CB8AC3E}">
        <p14:creationId xmlns:p14="http://schemas.microsoft.com/office/powerpoint/2010/main" val="1744988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</TotalTime>
  <Words>1764</Words>
  <Application>Microsoft Office PowerPoint</Application>
  <PresentationFormat>Широкоэкранный</PresentationFormat>
  <Paragraphs>169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Сергеева</dc:creator>
  <cp:lastModifiedBy>елена Сергеева</cp:lastModifiedBy>
  <cp:revision>22</cp:revision>
  <dcterms:created xsi:type="dcterms:W3CDTF">2022-10-21T07:58:05Z</dcterms:created>
  <dcterms:modified xsi:type="dcterms:W3CDTF">2023-06-22T06:46:28Z</dcterms:modified>
</cp:coreProperties>
</file>